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9"/>
  </p:notesMasterIdLst>
  <p:sldIdLst>
    <p:sldId id="256" r:id="rId5"/>
    <p:sldId id="1184" r:id="rId6"/>
    <p:sldId id="1440" r:id="rId7"/>
    <p:sldId id="1472" r:id="rId8"/>
    <p:sldId id="1442" r:id="rId9"/>
    <p:sldId id="1449" r:id="rId10"/>
    <p:sldId id="1450" r:id="rId11"/>
    <p:sldId id="1451" r:id="rId12"/>
    <p:sldId id="1452" r:id="rId13"/>
    <p:sldId id="1453" r:id="rId14"/>
    <p:sldId id="1454" r:id="rId15"/>
    <p:sldId id="1458" r:id="rId16"/>
    <p:sldId id="1457" r:id="rId17"/>
    <p:sldId id="1456" r:id="rId18"/>
    <p:sldId id="1459" r:id="rId19"/>
    <p:sldId id="1460" r:id="rId20"/>
    <p:sldId id="1467" r:id="rId21"/>
    <p:sldId id="1468" r:id="rId22"/>
    <p:sldId id="1469" r:id="rId23"/>
    <p:sldId id="1470" r:id="rId24"/>
    <p:sldId id="1471" r:id="rId25"/>
    <p:sldId id="1233" r:id="rId26"/>
    <p:sldId id="1396" r:id="rId27"/>
    <p:sldId id="1397" r:id="rId2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erre.jolidon@amnyos.com" initials="p" lastIdx="1" clrIdx="0">
    <p:extLst>
      <p:ext uri="{19B8F6BF-5375-455C-9EA6-DF929625EA0E}">
        <p15:presenceInfo xmlns:p15="http://schemas.microsoft.com/office/powerpoint/2012/main" userId="pierre.jolidon@amnyos.com" providerId="None"/>
      </p:ext>
    </p:extLst>
  </p:cmAuthor>
  <p:cmAuthor id="2" name="Elodie TERRIER" initials="ET" lastIdx="1" clrIdx="1">
    <p:extLst>
      <p:ext uri="{19B8F6BF-5375-455C-9EA6-DF929625EA0E}">
        <p15:presenceInfo xmlns:p15="http://schemas.microsoft.com/office/powerpoint/2012/main" userId="c0c8f9c914bbc38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9A"/>
    <a:srgbClr val="EA5046"/>
    <a:srgbClr val="E4E2D9"/>
    <a:srgbClr val="2B57A5"/>
    <a:srgbClr val="FFD521"/>
    <a:srgbClr val="00ADD6"/>
    <a:srgbClr val="E2EF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2DEC48-C496-EFC2-91CF-7FE216D04F3A}" v="3" dt="2025-01-23T18:20:55.04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09" autoAdjust="0"/>
    <p:restoredTop sz="93758" autoAdjust="0"/>
  </p:normalViewPr>
  <p:slideViewPr>
    <p:cSldViewPr snapToGrid="0" snapToObjects="1">
      <p:cViewPr varScale="1">
        <p:scale>
          <a:sx n="68" d="100"/>
          <a:sy n="68" d="100"/>
        </p:scale>
        <p:origin x="72" y="17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erre Jolidon" userId="d6f04cc4-4525-45e4-a604-9da8b44eed5e" providerId="ADAL" clId="{46AC4338-D0A9-4A81-ABF6-B122772FEE5C}"/>
    <pc:docChg chg="undo redo custSel delSld modSld sldOrd">
      <pc:chgData name="Pierre Jolidon" userId="d6f04cc4-4525-45e4-a604-9da8b44eed5e" providerId="ADAL" clId="{46AC4338-D0A9-4A81-ABF6-B122772FEE5C}" dt="2024-11-27T12:23:56.838" v="3544"/>
      <pc:docMkLst>
        <pc:docMk/>
      </pc:docMkLst>
      <pc:sldChg chg="modSp mod">
        <pc:chgData name="Pierre Jolidon" userId="d6f04cc4-4525-45e4-a604-9da8b44eed5e" providerId="ADAL" clId="{46AC4338-D0A9-4A81-ABF6-B122772FEE5C}" dt="2024-11-27T11:12:43.406" v="1593" actId="207"/>
        <pc:sldMkLst>
          <pc:docMk/>
          <pc:sldMk cId="2500841644" sldId="1184"/>
        </pc:sldMkLst>
        <pc:spChg chg="mod">
          <ac:chgData name="Pierre Jolidon" userId="d6f04cc4-4525-45e4-a604-9da8b44eed5e" providerId="ADAL" clId="{46AC4338-D0A9-4A81-ABF6-B122772FEE5C}" dt="2024-11-27T11:12:43.406" v="1593" actId="207"/>
          <ac:spMkLst>
            <pc:docMk/>
            <pc:sldMk cId="2500841644" sldId="1184"/>
            <ac:spMk id="15" creationId="{1FB10A84-17B7-4B33-BF8D-27BA1867F916}"/>
          </ac:spMkLst>
        </pc:spChg>
      </pc:sldChg>
      <pc:sldChg chg="ord">
        <pc:chgData name="Pierre Jolidon" userId="d6f04cc4-4525-45e4-a604-9da8b44eed5e" providerId="ADAL" clId="{46AC4338-D0A9-4A81-ABF6-B122772FEE5C}" dt="2024-11-27T12:23:56.838" v="3544"/>
        <pc:sldMkLst>
          <pc:docMk/>
          <pc:sldMk cId="992780086" sldId="1397"/>
        </pc:sldMkLst>
      </pc:sldChg>
      <pc:sldChg chg="addSp delSp modSp mod">
        <pc:chgData name="Pierre Jolidon" userId="d6f04cc4-4525-45e4-a604-9da8b44eed5e" providerId="ADAL" clId="{46AC4338-D0A9-4A81-ABF6-B122772FEE5C}" dt="2024-11-27T11:51:39.495" v="1972" actId="20577"/>
        <pc:sldMkLst>
          <pc:docMk/>
          <pc:sldMk cId="3569392470" sldId="1440"/>
        </pc:sldMkLst>
        <pc:spChg chg="add mod">
          <ac:chgData name="Pierre Jolidon" userId="d6f04cc4-4525-45e4-a604-9da8b44eed5e" providerId="ADAL" clId="{46AC4338-D0A9-4A81-ABF6-B122772FEE5C}" dt="2024-11-27T11:26:17.144" v="1664" actId="14100"/>
          <ac:spMkLst>
            <pc:docMk/>
            <pc:sldMk cId="3569392470" sldId="1440"/>
            <ac:spMk id="2" creationId="{F221992C-732D-75D1-4B1C-8C674C414591}"/>
          </ac:spMkLst>
        </pc:spChg>
        <pc:graphicFrameChg chg="add mod">
          <ac:chgData name="Pierre Jolidon" userId="d6f04cc4-4525-45e4-a604-9da8b44eed5e" providerId="ADAL" clId="{46AC4338-D0A9-4A81-ABF6-B122772FEE5C}" dt="2024-11-27T11:51:39.495" v="1972" actId="20577"/>
          <ac:graphicFrameMkLst>
            <pc:docMk/>
            <pc:sldMk cId="3569392470" sldId="1440"/>
            <ac:graphicFrameMk id="5" creationId="{41B73166-D5FB-F116-5267-7EE912B08255}"/>
          </ac:graphicFrameMkLst>
        </pc:graphicFrameChg>
      </pc:sldChg>
      <pc:sldChg chg="delSp del mod">
        <pc:chgData name="Pierre Jolidon" userId="d6f04cc4-4525-45e4-a604-9da8b44eed5e" providerId="ADAL" clId="{46AC4338-D0A9-4A81-ABF6-B122772FEE5C}" dt="2024-11-27T11:52:46.665" v="1973" actId="47"/>
        <pc:sldMkLst>
          <pc:docMk/>
          <pc:sldMk cId="1267237222" sldId="1441"/>
        </pc:sldMkLst>
      </pc:sldChg>
      <pc:sldChg chg="modSp mod">
        <pc:chgData name="Pierre Jolidon" userId="d6f04cc4-4525-45e4-a604-9da8b44eed5e" providerId="ADAL" clId="{46AC4338-D0A9-4A81-ABF6-B122772FEE5C}" dt="2024-11-27T12:13:38.311" v="2483" actId="20577"/>
        <pc:sldMkLst>
          <pc:docMk/>
          <pc:sldMk cId="3689562780" sldId="1442"/>
        </pc:sldMkLst>
        <pc:spChg chg="mod">
          <ac:chgData name="Pierre Jolidon" userId="d6f04cc4-4525-45e4-a604-9da8b44eed5e" providerId="ADAL" clId="{46AC4338-D0A9-4A81-ABF6-B122772FEE5C}" dt="2024-11-27T11:53:06.925" v="1979" actId="14100"/>
          <ac:spMkLst>
            <pc:docMk/>
            <pc:sldMk cId="3689562780" sldId="1442"/>
            <ac:spMk id="3" creationId="{DB426597-42E0-1730-C8DE-85840A52FA4D}"/>
          </ac:spMkLst>
        </pc:spChg>
        <pc:graphicFrameChg chg="mod modGraphic">
          <ac:chgData name="Pierre Jolidon" userId="d6f04cc4-4525-45e4-a604-9da8b44eed5e" providerId="ADAL" clId="{46AC4338-D0A9-4A81-ABF6-B122772FEE5C}" dt="2024-11-27T12:13:38.311" v="2483" actId="20577"/>
          <ac:graphicFrameMkLst>
            <pc:docMk/>
            <pc:sldMk cId="3689562780" sldId="1442"/>
            <ac:graphicFrameMk id="4" creationId="{57DA6C88-80EB-97AB-2003-B038C2839F34}"/>
          </ac:graphicFrameMkLst>
        </pc:graphicFrameChg>
      </pc:sldChg>
      <pc:sldChg chg="modSp mod">
        <pc:chgData name="Pierre Jolidon" userId="d6f04cc4-4525-45e4-a604-9da8b44eed5e" providerId="ADAL" clId="{46AC4338-D0A9-4A81-ABF6-B122772FEE5C}" dt="2024-11-27T12:14:53.811" v="2675" actId="20577"/>
        <pc:sldMkLst>
          <pc:docMk/>
          <pc:sldMk cId="695106888" sldId="1449"/>
        </pc:sldMkLst>
        <pc:spChg chg="mod">
          <ac:chgData name="Pierre Jolidon" userId="d6f04cc4-4525-45e4-a604-9da8b44eed5e" providerId="ADAL" clId="{46AC4338-D0A9-4A81-ABF6-B122772FEE5C}" dt="2024-11-27T11:53:21.225" v="2039" actId="14100"/>
          <ac:spMkLst>
            <pc:docMk/>
            <pc:sldMk cId="695106888" sldId="1449"/>
            <ac:spMk id="3" creationId="{A0B8AE44-A1B0-881B-B490-46303EFBAD42}"/>
          </ac:spMkLst>
        </pc:spChg>
        <pc:graphicFrameChg chg="mod modGraphic">
          <ac:chgData name="Pierre Jolidon" userId="d6f04cc4-4525-45e4-a604-9da8b44eed5e" providerId="ADAL" clId="{46AC4338-D0A9-4A81-ABF6-B122772FEE5C}" dt="2024-11-27T12:14:53.811" v="2675" actId="20577"/>
          <ac:graphicFrameMkLst>
            <pc:docMk/>
            <pc:sldMk cId="695106888" sldId="1449"/>
            <ac:graphicFrameMk id="4" creationId="{ED641E81-6661-AB21-6CB1-4B661AE9E1A3}"/>
          </ac:graphicFrameMkLst>
        </pc:graphicFrameChg>
      </pc:sldChg>
      <pc:sldChg chg="modSp mod">
        <pc:chgData name="Pierre Jolidon" userId="d6f04cc4-4525-45e4-a604-9da8b44eed5e" providerId="ADAL" clId="{46AC4338-D0A9-4A81-ABF6-B122772FEE5C}" dt="2024-11-27T12:18:45.240" v="3317" actId="2062"/>
        <pc:sldMkLst>
          <pc:docMk/>
          <pc:sldMk cId="1425403114" sldId="1450"/>
        </pc:sldMkLst>
        <pc:spChg chg="mod">
          <ac:chgData name="Pierre Jolidon" userId="d6f04cc4-4525-45e4-a604-9da8b44eed5e" providerId="ADAL" clId="{46AC4338-D0A9-4A81-ABF6-B122772FEE5C}" dt="2024-11-27T11:53:31.165" v="2048" actId="5793"/>
          <ac:spMkLst>
            <pc:docMk/>
            <pc:sldMk cId="1425403114" sldId="1450"/>
            <ac:spMk id="3" creationId="{AB7CB551-05D4-7EFE-8E17-C7B34024474B}"/>
          </ac:spMkLst>
        </pc:spChg>
        <pc:graphicFrameChg chg="mod modGraphic">
          <ac:chgData name="Pierre Jolidon" userId="d6f04cc4-4525-45e4-a604-9da8b44eed5e" providerId="ADAL" clId="{46AC4338-D0A9-4A81-ABF6-B122772FEE5C}" dt="2024-11-27T12:18:45.240" v="3317" actId="2062"/>
          <ac:graphicFrameMkLst>
            <pc:docMk/>
            <pc:sldMk cId="1425403114" sldId="1450"/>
            <ac:graphicFrameMk id="4" creationId="{5B4FE9C7-0D45-FBC0-7E08-17B8A35BAC14}"/>
          </ac:graphicFrameMkLst>
        </pc:graphicFrameChg>
      </pc:sldChg>
      <pc:sldChg chg="modSp mod">
        <pc:chgData name="Pierre Jolidon" userId="d6f04cc4-4525-45e4-a604-9da8b44eed5e" providerId="ADAL" clId="{46AC4338-D0A9-4A81-ABF6-B122772FEE5C}" dt="2024-11-27T12:22:43.924" v="3524" actId="20577"/>
        <pc:sldMkLst>
          <pc:docMk/>
          <pc:sldMk cId="231214270" sldId="1451"/>
        </pc:sldMkLst>
        <pc:spChg chg="mod">
          <ac:chgData name="Pierre Jolidon" userId="d6f04cc4-4525-45e4-a604-9da8b44eed5e" providerId="ADAL" clId="{46AC4338-D0A9-4A81-ABF6-B122772FEE5C}" dt="2024-11-27T11:53:46.766" v="2090" actId="14100"/>
          <ac:spMkLst>
            <pc:docMk/>
            <pc:sldMk cId="231214270" sldId="1451"/>
            <ac:spMk id="3" creationId="{170E0E6B-B754-A3F7-63E9-101460585C0D}"/>
          </ac:spMkLst>
        </pc:spChg>
        <pc:graphicFrameChg chg="mod modGraphic">
          <ac:chgData name="Pierre Jolidon" userId="d6f04cc4-4525-45e4-a604-9da8b44eed5e" providerId="ADAL" clId="{46AC4338-D0A9-4A81-ABF6-B122772FEE5C}" dt="2024-11-27T12:22:43.924" v="3524" actId="20577"/>
          <ac:graphicFrameMkLst>
            <pc:docMk/>
            <pc:sldMk cId="231214270" sldId="1451"/>
            <ac:graphicFrameMk id="4" creationId="{E280B366-38DF-828E-44F3-A2A0AFEAA8BF}"/>
          </ac:graphicFrameMkLst>
        </pc:graphicFrameChg>
      </pc:sldChg>
      <pc:sldChg chg="modSp mod">
        <pc:chgData name="Pierre Jolidon" userId="d6f04cc4-4525-45e4-a604-9da8b44eed5e" providerId="ADAL" clId="{46AC4338-D0A9-4A81-ABF6-B122772FEE5C}" dt="2024-11-27T12:23:41.378" v="3542" actId="1035"/>
        <pc:sldMkLst>
          <pc:docMk/>
          <pc:sldMk cId="2873184067" sldId="1452"/>
        </pc:sldMkLst>
        <pc:spChg chg="mod">
          <ac:chgData name="Pierre Jolidon" userId="d6f04cc4-4525-45e4-a604-9da8b44eed5e" providerId="ADAL" clId="{46AC4338-D0A9-4A81-ABF6-B122772FEE5C}" dt="2024-11-27T11:53:53.116" v="2117" actId="20577"/>
          <ac:spMkLst>
            <pc:docMk/>
            <pc:sldMk cId="2873184067" sldId="1452"/>
            <ac:spMk id="3" creationId="{76106E71-237C-0A51-94F0-EA1EC2B530F4}"/>
          </ac:spMkLst>
        </pc:spChg>
        <pc:graphicFrameChg chg="mod modGraphic">
          <ac:chgData name="Pierre Jolidon" userId="d6f04cc4-4525-45e4-a604-9da8b44eed5e" providerId="ADAL" clId="{46AC4338-D0A9-4A81-ABF6-B122772FEE5C}" dt="2024-11-27T12:23:41.378" v="3542" actId="1035"/>
          <ac:graphicFrameMkLst>
            <pc:docMk/>
            <pc:sldMk cId="2873184067" sldId="1452"/>
            <ac:graphicFrameMk id="4" creationId="{E7D06339-695C-2646-2199-507F92CC669F}"/>
          </ac:graphicFrameMkLst>
        </pc:graphicFrameChg>
      </pc:sldChg>
    </pc:docChg>
  </pc:docChgLst>
  <pc:docChgLst>
    <pc:chgData name="Emilie René" userId="S::emilie.rene@amnyos.com::6614eddf-cc63-4dc1-99a9-3c7350a8120b" providerId="AD" clId="Web-{AF2DEC48-C496-EFC2-91CF-7FE216D04F3A}"/>
    <pc:docChg chg="modSld">
      <pc:chgData name="Emilie René" userId="S::emilie.rene@amnyos.com::6614eddf-cc63-4dc1-99a9-3c7350a8120b" providerId="AD" clId="Web-{AF2DEC48-C496-EFC2-91CF-7FE216D04F3A}" dt="2025-01-23T18:20:55.044" v="2" actId="20577"/>
      <pc:docMkLst>
        <pc:docMk/>
      </pc:docMkLst>
      <pc:sldChg chg="modSp">
        <pc:chgData name="Emilie René" userId="S::emilie.rene@amnyos.com::6614eddf-cc63-4dc1-99a9-3c7350a8120b" providerId="AD" clId="Web-{AF2DEC48-C496-EFC2-91CF-7FE216D04F3A}" dt="2025-01-23T18:20:55.044" v="2" actId="20577"/>
        <pc:sldMkLst>
          <pc:docMk/>
          <pc:sldMk cId="992780086" sldId="1397"/>
        </pc:sldMkLst>
        <pc:spChg chg="mod">
          <ac:chgData name="Emilie René" userId="S::emilie.rene@amnyos.com::6614eddf-cc63-4dc1-99a9-3c7350a8120b" providerId="AD" clId="Web-{AF2DEC48-C496-EFC2-91CF-7FE216D04F3A}" dt="2025-01-23T18:20:55.044" v="2" actId="20577"/>
          <ac:spMkLst>
            <pc:docMk/>
            <pc:sldMk cId="992780086" sldId="1397"/>
            <ac:spMk id="10" creationId="{93655EE6-911B-4E41-9741-BD1F7D1A2748}"/>
          </ac:spMkLst>
        </pc:spChg>
      </pc:sldChg>
    </pc:docChg>
  </pc:docChgLst>
  <pc:docChgLst>
    <pc:chgData name="Pierre Jolidon" userId="d6f04cc4-4525-45e4-a604-9da8b44eed5e" providerId="ADAL" clId="{E591AE57-1540-4DAB-9224-36DABE836AD3}"/>
    <pc:docChg chg="custSel addSld delSld modSld">
      <pc:chgData name="Pierre Jolidon" userId="d6f04cc4-4525-45e4-a604-9da8b44eed5e" providerId="ADAL" clId="{E591AE57-1540-4DAB-9224-36DABE836AD3}" dt="2024-11-26T16:23:30.187" v="194" actId="47"/>
      <pc:docMkLst>
        <pc:docMk/>
      </pc:docMkLst>
      <pc:sldChg chg="delSp modSp mod">
        <pc:chgData name="Pierre Jolidon" userId="d6f04cc4-4525-45e4-a604-9da8b44eed5e" providerId="ADAL" clId="{E591AE57-1540-4DAB-9224-36DABE836AD3}" dt="2024-11-26T16:22:28.467" v="143" actId="20577"/>
        <pc:sldMkLst>
          <pc:docMk/>
          <pc:sldMk cId="3518536151" sldId="256"/>
        </pc:sldMkLst>
        <pc:spChg chg="mod">
          <ac:chgData name="Pierre Jolidon" userId="d6f04cc4-4525-45e4-a604-9da8b44eed5e" providerId="ADAL" clId="{E591AE57-1540-4DAB-9224-36DABE836AD3}" dt="2024-11-26T16:22:13.220" v="97" actId="20577"/>
          <ac:spMkLst>
            <pc:docMk/>
            <pc:sldMk cId="3518536151" sldId="256"/>
            <ac:spMk id="2" creationId="{8FF0ACB5-B073-CB48-B06C-DC6D46688D79}"/>
          </ac:spMkLst>
        </pc:spChg>
        <pc:spChg chg="mod">
          <ac:chgData name="Pierre Jolidon" userId="d6f04cc4-4525-45e4-a604-9da8b44eed5e" providerId="ADAL" clId="{E591AE57-1540-4DAB-9224-36DABE836AD3}" dt="2024-11-26T16:22:22.486" v="140" actId="1038"/>
          <ac:spMkLst>
            <pc:docMk/>
            <pc:sldMk cId="3518536151" sldId="256"/>
            <ac:spMk id="3" creationId="{5AC0552B-1A3E-F169-8FDC-79271A4255E8}"/>
          </ac:spMkLst>
        </pc:spChg>
        <pc:spChg chg="mod">
          <ac:chgData name="Pierre Jolidon" userId="d6f04cc4-4525-45e4-a604-9da8b44eed5e" providerId="ADAL" clId="{E591AE57-1540-4DAB-9224-36DABE836AD3}" dt="2024-11-26T16:22:28.467" v="143" actId="20577"/>
          <ac:spMkLst>
            <pc:docMk/>
            <pc:sldMk cId="3518536151" sldId="256"/>
            <ac:spMk id="8" creationId="{456BB3A8-FCA8-02D9-4981-CC231C5801B4}"/>
          </ac:spMkLst>
        </pc:spChg>
      </pc:sldChg>
      <pc:sldChg chg="delSp modSp mod">
        <pc:chgData name="Pierre Jolidon" userId="d6f04cc4-4525-45e4-a604-9da8b44eed5e" providerId="ADAL" clId="{E591AE57-1540-4DAB-9224-36DABE836AD3}" dt="2024-11-26T16:22:37.254" v="147" actId="478"/>
        <pc:sldMkLst>
          <pc:docMk/>
          <pc:sldMk cId="2500841644" sldId="1184"/>
        </pc:sldMkLst>
        <pc:spChg chg="mod">
          <ac:chgData name="Pierre Jolidon" userId="d6f04cc4-4525-45e4-a604-9da8b44eed5e" providerId="ADAL" clId="{E591AE57-1540-4DAB-9224-36DABE836AD3}" dt="2024-11-26T16:22:34.311" v="146" actId="20577"/>
          <ac:spMkLst>
            <pc:docMk/>
            <pc:sldMk cId="2500841644" sldId="1184"/>
            <ac:spMk id="15" creationId="{1FB10A84-17B7-4B33-BF8D-27BA1867F916}"/>
          </ac:spMkLst>
        </pc:spChg>
      </pc:sldChg>
      <pc:sldChg chg="delSp modSp mod">
        <pc:chgData name="Pierre Jolidon" userId="d6f04cc4-4525-45e4-a604-9da8b44eed5e" providerId="ADAL" clId="{E591AE57-1540-4DAB-9224-36DABE836AD3}" dt="2024-11-26T16:22:45.300" v="152" actId="478"/>
        <pc:sldMkLst>
          <pc:docMk/>
          <pc:sldMk cId="3569392470" sldId="1440"/>
        </pc:sldMkLst>
      </pc:sldChg>
      <pc:sldChg chg="modSp mod">
        <pc:chgData name="Pierre Jolidon" userId="d6f04cc4-4525-45e4-a604-9da8b44eed5e" providerId="ADAL" clId="{E591AE57-1540-4DAB-9224-36DABE836AD3}" dt="2024-11-26T16:22:58.370" v="170" actId="20577"/>
        <pc:sldMkLst>
          <pc:docMk/>
          <pc:sldMk cId="1267237222" sldId="1441"/>
        </pc:sldMkLst>
      </pc:sldChg>
      <pc:sldChg chg="modSp mod">
        <pc:chgData name="Pierre Jolidon" userId="d6f04cc4-4525-45e4-a604-9da8b44eed5e" providerId="ADAL" clId="{E591AE57-1540-4DAB-9224-36DABE836AD3}" dt="2024-11-26T16:23:17.050" v="189" actId="20577"/>
        <pc:sldMkLst>
          <pc:docMk/>
          <pc:sldMk cId="3689562780" sldId="1442"/>
        </pc:sldMkLst>
        <pc:spChg chg="mod">
          <ac:chgData name="Pierre Jolidon" userId="d6f04cc4-4525-45e4-a604-9da8b44eed5e" providerId="ADAL" clId="{E591AE57-1540-4DAB-9224-36DABE836AD3}" dt="2024-11-26T16:23:03.730" v="173" actId="20577"/>
          <ac:spMkLst>
            <pc:docMk/>
            <pc:sldMk cId="3689562780" sldId="1442"/>
            <ac:spMk id="3" creationId="{DB426597-42E0-1730-C8DE-85840A52FA4D}"/>
          </ac:spMkLst>
        </pc:spChg>
        <pc:graphicFrameChg chg="modGraphic">
          <ac:chgData name="Pierre Jolidon" userId="d6f04cc4-4525-45e4-a604-9da8b44eed5e" providerId="ADAL" clId="{E591AE57-1540-4DAB-9224-36DABE836AD3}" dt="2024-11-26T16:23:17.050" v="189" actId="20577"/>
          <ac:graphicFrameMkLst>
            <pc:docMk/>
            <pc:sldMk cId="3689562780" sldId="1442"/>
            <ac:graphicFrameMk id="4" creationId="{57DA6C88-80EB-97AB-2003-B038C2839F34}"/>
          </ac:graphicFrameMkLst>
        </pc:graphicFrameChg>
      </pc:sldChg>
      <pc:sldChg chg="del">
        <pc:chgData name="Pierre Jolidon" userId="d6f04cc4-4525-45e4-a604-9da8b44eed5e" providerId="ADAL" clId="{E591AE57-1540-4DAB-9224-36DABE836AD3}" dt="2024-11-26T16:23:30.187" v="194" actId="47"/>
        <pc:sldMkLst>
          <pc:docMk/>
          <pc:sldMk cId="2445626450" sldId="1443"/>
        </pc:sldMkLst>
      </pc:sldChg>
      <pc:sldChg chg="del">
        <pc:chgData name="Pierre Jolidon" userId="d6f04cc4-4525-45e4-a604-9da8b44eed5e" providerId="ADAL" clId="{E591AE57-1540-4DAB-9224-36DABE836AD3}" dt="2024-11-26T16:23:30.187" v="194" actId="47"/>
        <pc:sldMkLst>
          <pc:docMk/>
          <pc:sldMk cId="1972252027" sldId="1444"/>
        </pc:sldMkLst>
      </pc:sldChg>
      <pc:sldChg chg="del">
        <pc:chgData name="Pierre Jolidon" userId="d6f04cc4-4525-45e4-a604-9da8b44eed5e" providerId="ADAL" clId="{E591AE57-1540-4DAB-9224-36DABE836AD3}" dt="2024-11-26T16:23:30.187" v="194" actId="47"/>
        <pc:sldMkLst>
          <pc:docMk/>
          <pc:sldMk cId="1830901067" sldId="1445"/>
        </pc:sldMkLst>
      </pc:sldChg>
      <pc:sldChg chg="del">
        <pc:chgData name="Pierre Jolidon" userId="d6f04cc4-4525-45e4-a604-9da8b44eed5e" providerId="ADAL" clId="{E591AE57-1540-4DAB-9224-36DABE836AD3}" dt="2024-11-26T16:23:30.187" v="194" actId="47"/>
        <pc:sldMkLst>
          <pc:docMk/>
          <pc:sldMk cId="1761865145" sldId="1446"/>
        </pc:sldMkLst>
      </pc:sldChg>
      <pc:sldChg chg="del">
        <pc:chgData name="Pierre Jolidon" userId="d6f04cc4-4525-45e4-a604-9da8b44eed5e" providerId="ADAL" clId="{E591AE57-1540-4DAB-9224-36DABE836AD3}" dt="2024-11-26T16:23:30.187" v="194" actId="47"/>
        <pc:sldMkLst>
          <pc:docMk/>
          <pc:sldMk cId="2430130626" sldId="1447"/>
        </pc:sldMkLst>
      </pc:sldChg>
      <pc:sldChg chg="del">
        <pc:chgData name="Pierre Jolidon" userId="d6f04cc4-4525-45e4-a604-9da8b44eed5e" providerId="ADAL" clId="{E591AE57-1540-4DAB-9224-36DABE836AD3}" dt="2024-11-26T16:23:30.187" v="194" actId="47"/>
        <pc:sldMkLst>
          <pc:docMk/>
          <pc:sldMk cId="3993059898" sldId="1448"/>
        </pc:sldMkLst>
      </pc:sldChg>
      <pc:sldChg chg="add">
        <pc:chgData name="Pierre Jolidon" userId="d6f04cc4-4525-45e4-a604-9da8b44eed5e" providerId="ADAL" clId="{E591AE57-1540-4DAB-9224-36DABE836AD3}" dt="2024-11-26T16:23:24.690" v="190"/>
        <pc:sldMkLst>
          <pc:docMk/>
          <pc:sldMk cId="695106888" sldId="1449"/>
        </pc:sldMkLst>
      </pc:sldChg>
      <pc:sldChg chg="add">
        <pc:chgData name="Pierre Jolidon" userId="d6f04cc4-4525-45e4-a604-9da8b44eed5e" providerId="ADAL" clId="{E591AE57-1540-4DAB-9224-36DABE836AD3}" dt="2024-11-26T16:23:25.245" v="191"/>
        <pc:sldMkLst>
          <pc:docMk/>
          <pc:sldMk cId="1425403114" sldId="1450"/>
        </pc:sldMkLst>
      </pc:sldChg>
      <pc:sldChg chg="add">
        <pc:chgData name="Pierre Jolidon" userId="d6f04cc4-4525-45e4-a604-9da8b44eed5e" providerId="ADAL" clId="{E591AE57-1540-4DAB-9224-36DABE836AD3}" dt="2024-11-26T16:23:25.480" v="192"/>
        <pc:sldMkLst>
          <pc:docMk/>
          <pc:sldMk cId="231214270" sldId="1451"/>
        </pc:sldMkLst>
      </pc:sldChg>
      <pc:sldChg chg="add">
        <pc:chgData name="Pierre Jolidon" userId="d6f04cc4-4525-45e4-a604-9da8b44eed5e" providerId="ADAL" clId="{E591AE57-1540-4DAB-9224-36DABE836AD3}" dt="2024-11-26T16:23:27.320" v="193"/>
        <pc:sldMkLst>
          <pc:docMk/>
          <pc:sldMk cId="2873184067" sldId="1452"/>
        </pc:sldMkLst>
      </pc:sldChg>
    </pc:docChg>
  </pc:docChgLst>
  <pc:docChgLst>
    <pc:chgData name="Elodie TERRIER" userId="c0c8f9c914bbc382" providerId="LiveId" clId="{6505221C-EB67-4907-BF38-5F8EDCFA5D64}"/>
    <pc:docChg chg="modSld">
      <pc:chgData name="Elodie TERRIER" userId="c0c8f9c914bbc382" providerId="LiveId" clId="{6505221C-EB67-4907-BF38-5F8EDCFA5D64}" dt="2022-10-17T13:08:27.894" v="106" actId="108"/>
      <pc:docMkLst>
        <pc:docMk/>
      </pc:docMkLst>
      <pc:sldChg chg="modSp mod">
        <pc:chgData name="Elodie TERRIER" userId="c0c8f9c914bbc382" providerId="LiveId" clId="{6505221C-EB67-4907-BF38-5F8EDCFA5D64}" dt="2022-10-17T13:08:27.894" v="106" actId="108"/>
        <pc:sldMkLst>
          <pc:docMk/>
          <pc:sldMk cId="657296310" sldId="1412"/>
        </pc:sldMkLst>
      </pc:sldChg>
      <pc:sldChg chg="addSp modSp mod">
        <pc:chgData name="Elodie TERRIER" userId="c0c8f9c914bbc382" providerId="LiveId" clId="{6505221C-EB67-4907-BF38-5F8EDCFA5D64}" dt="2022-10-17T13:05:54.828" v="12" actId="1076"/>
        <pc:sldMkLst>
          <pc:docMk/>
          <pc:sldMk cId="2516489419" sldId="1436"/>
        </pc:sldMkLst>
      </pc:sldChg>
      <pc:sldChg chg="modSp mod">
        <pc:chgData name="Elodie TERRIER" userId="c0c8f9c914bbc382" providerId="LiveId" clId="{6505221C-EB67-4907-BF38-5F8EDCFA5D64}" dt="2022-10-17T13:06:41.812" v="102" actId="207"/>
        <pc:sldMkLst>
          <pc:docMk/>
          <pc:sldMk cId="885187923" sldId="1438"/>
        </pc:sldMkLst>
      </pc:sldChg>
    </pc:docChg>
  </pc:docChgLst>
  <pc:docChgLst>
    <pc:chgData name="Pierre Jolidon" userId="d6f04cc4-4525-45e4-a604-9da8b44eed5e" providerId="ADAL" clId="{D52ACD37-152A-4490-B1F9-E042CD13F431}"/>
    <pc:docChg chg="modSld">
      <pc:chgData name="Pierre Jolidon" userId="d6f04cc4-4525-45e4-a604-9da8b44eed5e" providerId="ADAL" clId="{D52ACD37-152A-4490-B1F9-E042CD13F431}" dt="2025-01-08T10:47:08.661" v="31" actId="14100"/>
      <pc:docMkLst>
        <pc:docMk/>
      </pc:docMkLst>
      <pc:sldChg chg="modSp mod">
        <pc:chgData name="Pierre Jolidon" userId="d6f04cc4-4525-45e4-a604-9da8b44eed5e" providerId="ADAL" clId="{D52ACD37-152A-4490-B1F9-E042CD13F431}" dt="2025-01-08T10:46:50.624" v="7" actId="20577"/>
        <pc:sldMkLst>
          <pc:docMk/>
          <pc:sldMk cId="3518536151" sldId="256"/>
        </pc:sldMkLst>
        <pc:spChg chg="mod">
          <ac:chgData name="Pierre Jolidon" userId="d6f04cc4-4525-45e4-a604-9da8b44eed5e" providerId="ADAL" clId="{D52ACD37-152A-4490-B1F9-E042CD13F431}" dt="2025-01-08T10:46:50.624" v="7" actId="20577"/>
          <ac:spMkLst>
            <pc:docMk/>
            <pc:sldMk cId="3518536151" sldId="256"/>
            <ac:spMk id="8" creationId="{456BB3A8-FCA8-02D9-4981-CC231C5801B4}"/>
          </ac:spMkLst>
        </pc:spChg>
      </pc:sldChg>
      <pc:sldChg chg="delSp modSp">
        <pc:chgData name="Pierre Jolidon" userId="d6f04cc4-4525-45e4-a604-9da8b44eed5e" providerId="ADAL" clId="{D52ACD37-152A-4490-B1F9-E042CD13F431}" dt="2025-01-08T10:47:03.705" v="30" actId="1035"/>
        <pc:sldMkLst>
          <pc:docMk/>
          <pc:sldMk cId="2406772001" sldId="1396"/>
        </pc:sldMkLst>
        <pc:spChg chg="del">
          <ac:chgData name="Pierre Jolidon" userId="d6f04cc4-4525-45e4-a604-9da8b44eed5e" providerId="ADAL" clId="{D52ACD37-152A-4490-B1F9-E042CD13F431}" dt="2025-01-08T10:47:00.108" v="8" actId="478"/>
          <ac:spMkLst>
            <pc:docMk/>
            <pc:sldMk cId="2406772001" sldId="1396"/>
            <ac:spMk id="2" creationId="{636BD1A6-0AB5-8CD3-2EE7-8C6970858345}"/>
          </ac:spMkLst>
        </pc:spChg>
        <pc:spChg chg="mod">
          <ac:chgData name="Pierre Jolidon" userId="d6f04cc4-4525-45e4-a604-9da8b44eed5e" providerId="ADAL" clId="{D52ACD37-152A-4490-B1F9-E042CD13F431}" dt="2025-01-08T10:47:03.705" v="30" actId="1035"/>
          <ac:spMkLst>
            <pc:docMk/>
            <pc:sldMk cId="2406772001" sldId="1396"/>
            <ac:spMk id="11" creationId="{0940814B-AD43-4FE6-B2A4-E8642DF8BEEA}"/>
          </ac:spMkLst>
        </pc:spChg>
        <pc:spChg chg="mod">
          <ac:chgData name="Pierre Jolidon" userId="d6f04cc4-4525-45e4-a604-9da8b44eed5e" providerId="ADAL" clId="{D52ACD37-152A-4490-B1F9-E042CD13F431}" dt="2025-01-08T10:47:03.705" v="30" actId="1035"/>
          <ac:spMkLst>
            <pc:docMk/>
            <pc:sldMk cId="2406772001" sldId="1396"/>
            <ac:spMk id="15" creationId="{0A7EBC68-1498-4D95-B7FE-DEDBD4579F6D}"/>
          </ac:spMkLst>
        </pc:spChg>
        <pc:picChg chg="del">
          <ac:chgData name="Pierre Jolidon" userId="d6f04cc4-4525-45e4-a604-9da8b44eed5e" providerId="ADAL" clId="{D52ACD37-152A-4490-B1F9-E042CD13F431}" dt="2025-01-08T10:47:00.108" v="8" actId="478"/>
          <ac:picMkLst>
            <pc:docMk/>
            <pc:sldMk cId="2406772001" sldId="1396"/>
            <ac:picMk id="1026" creationId="{5899AC96-8B72-B4C5-CF5D-D24731427A0E}"/>
          </ac:picMkLst>
        </pc:picChg>
        <pc:picChg chg="mod">
          <ac:chgData name="Pierre Jolidon" userId="d6f04cc4-4525-45e4-a604-9da8b44eed5e" providerId="ADAL" clId="{D52ACD37-152A-4490-B1F9-E042CD13F431}" dt="2025-01-08T10:47:03.705" v="30" actId="1035"/>
          <ac:picMkLst>
            <pc:docMk/>
            <pc:sldMk cId="2406772001" sldId="1396"/>
            <ac:picMk id="2052" creationId="{A99EAC41-B95C-457F-992F-43312590E866}"/>
          </ac:picMkLst>
        </pc:picChg>
        <pc:picChg chg="mod">
          <ac:chgData name="Pierre Jolidon" userId="d6f04cc4-4525-45e4-a604-9da8b44eed5e" providerId="ADAL" clId="{D52ACD37-152A-4490-B1F9-E042CD13F431}" dt="2025-01-08T10:47:03.705" v="30" actId="1035"/>
          <ac:picMkLst>
            <pc:docMk/>
            <pc:sldMk cId="2406772001" sldId="1396"/>
            <ac:picMk id="2054" creationId="{A6F28EEF-6766-4A82-9055-88708AA9F2D6}"/>
          </ac:picMkLst>
        </pc:picChg>
      </pc:sldChg>
      <pc:sldChg chg="modSp mod">
        <pc:chgData name="Pierre Jolidon" userId="d6f04cc4-4525-45e4-a604-9da8b44eed5e" providerId="ADAL" clId="{D52ACD37-152A-4490-B1F9-E042CD13F431}" dt="2025-01-08T10:47:08.661" v="31" actId="14100"/>
        <pc:sldMkLst>
          <pc:docMk/>
          <pc:sldMk cId="992780086" sldId="1397"/>
        </pc:sldMkLst>
        <pc:picChg chg="mod">
          <ac:chgData name="Pierre Jolidon" userId="d6f04cc4-4525-45e4-a604-9da8b44eed5e" providerId="ADAL" clId="{D52ACD37-152A-4490-B1F9-E042CD13F431}" dt="2025-01-08T10:47:08.661" v="31" actId="14100"/>
          <ac:picMkLst>
            <pc:docMk/>
            <pc:sldMk cId="992780086" sldId="1397"/>
            <ac:picMk id="19" creationId="{4879105F-4E89-47C4-8417-973648F49403}"/>
          </ac:picMkLst>
        </pc:picChg>
      </pc:sldChg>
    </pc:docChg>
  </pc:docChgLst>
  <pc:docChgLst>
    <pc:chgData name="Pierre Jolidon" userId="d6f04cc4-4525-45e4-a604-9da8b44eed5e" providerId="ADAL" clId="{1B22A06B-7FBD-490D-9E6F-34B85DDC9565}"/>
    <pc:docChg chg="undo custSel modSld">
      <pc:chgData name="Pierre Jolidon" userId="d6f04cc4-4525-45e4-a604-9da8b44eed5e" providerId="ADAL" clId="{1B22A06B-7FBD-490D-9E6F-34B85DDC9565}" dt="2023-02-23T08:39:21.115" v="514" actId="20577"/>
      <pc:docMkLst>
        <pc:docMk/>
      </pc:docMkLst>
      <pc:sldChg chg="addSp delSp modSp mod">
        <pc:chgData name="Pierre Jolidon" userId="d6f04cc4-4525-45e4-a604-9da8b44eed5e" providerId="ADAL" clId="{1B22A06B-7FBD-490D-9E6F-34B85DDC9565}" dt="2023-02-23T08:39:21.115" v="514" actId="20577"/>
        <pc:sldMkLst>
          <pc:docMk/>
          <pc:sldMk cId="3518536151" sldId="256"/>
        </pc:sldMkLst>
      </pc:sldChg>
      <pc:sldChg chg="modSp mod">
        <pc:chgData name="Pierre Jolidon" userId="d6f04cc4-4525-45e4-a604-9da8b44eed5e" providerId="ADAL" clId="{1B22A06B-7FBD-490D-9E6F-34B85DDC9565}" dt="2023-02-22T17:41:04.317" v="408" actId="108"/>
        <pc:sldMkLst>
          <pc:docMk/>
          <pc:sldMk cId="2500841644" sldId="1184"/>
        </pc:sldMkLst>
      </pc:sldChg>
      <pc:sldChg chg="modSp mod">
        <pc:chgData name="Pierre Jolidon" userId="d6f04cc4-4525-45e4-a604-9da8b44eed5e" providerId="ADAL" clId="{1B22A06B-7FBD-490D-9E6F-34B85DDC9565}" dt="2023-02-16T15:23:13.487" v="269" actId="20577"/>
        <pc:sldMkLst>
          <pc:docMk/>
          <pc:sldMk cId="3569392470" sldId="1440"/>
        </pc:sldMkLst>
      </pc:sldChg>
      <pc:sldChg chg="modSp mod">
        <pc:chgData name="Pierre Jolidon" userId="d6f04cc4-4525-45e4-a604-9da8b44eed5e" providerId="ADAL" clId="{1B22A06B-7FBD-490D-9E6F-34B85DDC9565}" dt="2023-02-23T08:38:50.405" v="503" actId="12385"/>
        <pc:sldMkLst>
          <pc:docMk/>
          <pc:sldMk cId="3689562780" sldId="1442"/>
        </pc:sldMkLst>
      </pc:sldChg>
      <pc:sldChg chg="modSp mod">
        <pc:chgData name="Pierre Jolidon" userId="d6f04cc4-4525-45e4-a604-9da8b44eed5e" providerId="ADAL" clId="{1B22A06B-7FBD-490D-9E6F-34B85DDC9565}" dt="2023-02-23T08:37:28.868" v="450" actId="6549"/>
        <pc:sldMkLst>
          <pc:docMk/>
          <pc:sldMk cId="2445626450" sldId="1443"/>
        </pc:sldMkLst>
      </pc:sldChg>
      <pc:sldChg chg="modSp mod">
        <pc:chgData name="Pierre Jolidon" userId="d6f04cc4-4525-45e4-a604-9da8b44eed5e" providerId="ADAL" clId="{1B22A06B-7FBD-490D-9E6F-34B85DDC9565}" dt="2023-02-23T08:37:39.751" v="463" actId="6549"/>
        <pc:sldMkLst>
          <pc:docMk/>
          <pc:sldMk cId="1972252027" sldId="1444"/>
        </pc:sldMkLst>
      </pc:sldChg>
      <pc:sldChg chg="modSp mod">
        <pc:chgData name="Pierre Jolidon" userId="d6f04cc4-4525-45e4-a604-9da8b44eed5e" providerId="ADAL" clId="{1B22A06B-7FBD-490D-9E6F-34B85DDC9565}" dt="2023-02-23T08:37:49.629" v="478" actId="6549"/>
        <pc:sldMkLst>
          <pc:docMk/>
          <pc:sldMk cId="1830901067" sldId="1445"/>
        </pc:sldMkLst>
      </pc:sldChg>
      <pc:sldChg chg="modSp mod">
        <pc:chgData name="Pierre Jolidon" userId="d6f04cc4-4525-45e4-a604-9da8b44eed5e" providerId="ADAL" clId="{1B22A06B-7FBD-490D-9E6F-34B85DDC9565}" dt="2023-02-23T08:38:02.743" v="488" actId="6549"/>
        <pc:sldMkLst>
          <pc:docMk/>
          <pc:sldMk cId="1761865145" sldId="1446"/>
        </pc:sldMkLst>
      </pc:sldChg>
      <pc:sldChg chg="modSp mod">
        <pc:chgData name="Pierre Jolidon" userId="d6f04cc4-4525-45e4-a604-9da8b44eed5e" providerId="ADAL" clId="{1B22A06B-7FBD-490D-9E6F-34B85DDC9565}" dt="2023-02-23T08:38:09.891" v="495" actId="6549"/>
        <pc:sldMkLst>
          <pc:docMk/>
          <pc:sldMk cId="2430130626" sldId="1447"/>
        </pc:sldMkLst>
      </pc:sldChg>
      <pc:sldChg chg="modSp mod">
        <pc:chgData name="Pierre Jolidon" userId="d6f04cc4-4525-45e4-a604-9da8b44eed5e" providerId="ADAL" clId="{1B22A06B-7FBD-490D-9E6F-34B85DDC9565}" dt="2023-02-23T08:38:18.648" v="501" actId="6549"/>
        <pc:sldMkLst>
          <pc:docMk/>
          <pc:sldMk cId="3993059898" sldId="144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B9079D-496A-43BC-AFF9-F6F1669766B8}"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fr-FR"/>
        </a:p>
      </dgm:t>
    </dgm:pt>
    <dgm:pt modelId="{FE9A34D3-78D2-4112-8B07-FDF928E5365F}">
      <dgm:prSet phldrT="[Texte]"/>
      <dgm:spPr>
        <a:solidFill>
          <a:schemeClr val="accent1">
            <a:lumMod val="75000"/>
          </a:schemeClr>
        </a:solidFill>
      </dgm:spPr>
      <dgm:t>
        <a:bodyPr/>
        <a:lstStyle/>
        <a:p>
          <a:pPr>
            <a:buFont typeface="Arial" panose="020B0604020202020204" pitchFamily="34" charset="0"/>
            <a:buChar char="•"/>
          </a:pPr>
          <a:r>
            <a:rPr lang="fr-FR" altLang="fr-FR" dirty="0"/>
            <a:t>1. Missions et formation du référent handicap</a:t>
          </a:r>
          <a:endParaRPr lang="fr-FR" dirty="0"/>
        </a:p>
      </dgm:t>
    </dgm:pt>
    <dgm:pt modelId="{6824336B-E0D4-4AD9-AA91-BB29B450CE5B}" type="parTrans" cxnId="{D18FD2CD-3B26-4A6D-990B-4527E93E62D2}">
      <dgm:prSet/>
      <dgm:spPr/>
      <dgm:t>
        <a:bodyPr/>
        <a:lstStyle/>
        <a:p>
          <a:endParaRPr lang="fr-FR"/>
        </a:p>
      </dgm:t>
    </dgm:pt>
    <dgm:pt modelId="{CC73183D-D0FB-441D-8045-30331E1D0EE0}" type="sibTrans" cxnId="{D18FD2CD-3B26-4A6D-990B-4527E93E62D2}">
      <dgm:prSet/>
      <dgm:spPr/>
      <dgm:t>
        <a:bodyPr/>
        <a:lstStyle/>
        <a:p>
          <a:endParaRPr lang="fr-FR"/>
        </a:p>
      </dgm:t>
    </dgm:pt>
    <dgm:pt modelId="{444CAFAD-ACBD-44C1-A911-40B66ED6CA54}">
      <dgm:prSet phldrT="[Texte]"/>
      <dgm:spPr>
        <a:solidFill>
          <a:srgbClr val="00959A"/>
        </a:solidFill>
      </dgm:spPr>
      <dgm:t>
        <a:bodyPr/>
        <a:lstStyle/>
        <a:p>
          <a:pPr>
            <a:buFont typeface="Arial" panose="020B0604020202020204" pitchFamily="34" charset="0"/>
            <a:buChar char="•"/>
          </a:pPr>
          <a:r>
            <a:rPr lang="fr-FR" dirty="0"/>
            <a:t>2. Le recrutement de personnes en situation de handicap</a:t>
          </a:r>
        </a:p>
      </dgm:t>
    </dgm:pt>
    <dgm:pt modelId="{FD4A80D9-D97E-43AE-B4DE-0A22490BDE84}" type="parTrans" cxnId="{2AE1BF19-43E0-41EE-8A22-610B983BFD61}">
      <dgm:prSet/>
      <dgm:spPr/>
      <dgm:t>
        <a:bodyPr/>
        <a:lstStyle/>
        <a:p>
          <a:endParaRPr lang="fr-FR"/>
        </a:p>
      </dgm:t>
    </dgm:pt>
    <dgm:pt modelId="{FD89C67F-783B-4D1A-9016-4E50672E3CED}" type="sibTrans" cxnId="{2AE1BF19-43E0-41EE-8A22-610B983BFD61}">
      <dgm:prSet/>
      <dgm:spPr/>
      <dgm:t>
        <a:bodyPr/>
        <a:lstStyle/>
        <a:p>
          <a:endParaRPr lang="fr-FR"/>
        </a:p>
      </dgm:t>
    </dgm:pt>
    <dgm:pt modelId="{89D47D76-8673-46B0-9F53-EDB5E8AE4E22}">
      <dgm:prSet phldrT="[Texte]"/>
      <dgm:spPr/>
      <dgm:t>
        <a:bodyPr/>
        <a:lstStyle/>
        <a:p>
          <a:pPr>
            <a:buFont typeface="Arial" panose="020B0604020202020204" pitchFamily="34" charset="0"/>
            <a:buChar char="•"/>
          </a:pPr>
          <a:r>
            <a:rPr lang="fr-FR" dirty="0"/>
            <a:t>3. Le maintien dans l’emploi </a:t>
          </a:r>
        </a:p>
      </dgm:t>
    </dgm:pt>
    <dgm:pt modelId="{1612ADCC-0836-48A4-A758-64E37D478775}" type="parTrans" cxnId="{5B03C1D8-9A76-4BEB-9669-11AB6898676B}">
      <dgm:prSet/>
      <dgm:spPr/>
      <dgm:t>
        <a:bodyPr/>
        <a:lstStyle/>
        <a:p>
          <a:endParaRPr lang="fr-FR"/>
        </a:p>
      </dgm:t>
    </dgm:pt>
    <dgm:pt modelId="{F21A1AB5-D7DF-4112-90B6-772880818DF7}" type="sibTrans" cxnId="{5B03C1D8-9A76-4BEB-9669-11AB6898676B}">
      <dgm:prSet/>
      <dgm:spPr/>
      <dgm:t>
        <a:bodyPr/>
        <a:lstStyle/>
        <a:p>
          <a:endParaRPr lang="fr-FR"/>
        </a:p>
      </dgm:t>
    </dgm:pt>
    <dgm:pt modelId="{5052F1F8-CABD-4A06-A294-72F0484EAA68}">
      <dgm:prSet phldrT="[Texte]"/>
      <dgm:spPr/>
      <dgm:t>
        <a:bodyPr/>
        <a:lstStyle/>
        <a:p>
          <a:pPr>
            <a:buFont typeface="Arial" panose="020B0604020202020204" pitchFamily="34" charset="0"/>
            <a:buChar char="•"/>
          </a:pPr>
          <a:r>
            <a:rPr lang="fr-FR" dirty="0"/>
            <a:t>4. La communication et la sensibilisation</a:t>
          </a:r>
        </a:p>
      </dgm:t>
    </dgm:pt>
    <dgm:pt modelId="{6927D9D0-1F34-46CC-8DA8-343A4A237004}" type="parTrans" cxnId="{70CC0BB0-8FDF-430E-8926-6ED0CE96CAC4}">
      <dgm:prSet/>
      <dgm:spPr/>
      <dgm:t>
        <a:bodyPr/>
        <a:lstStyle/>
        <a:p>
          <a:endParaRPr lang="fr-FR"/>
        </a:p>
      </dgm:t>
    </dgm:pt>
    <dgm:pt modelId="{D26B9552-88E2-4D8D-8B77-A0D5C80C586D}" type="sibTrans" cxnId="{70CC0BB0-8FDF-430E-8926-6ED0CE96CAC4}">
      <dgm:prSet/>
      <dgm:spPr/>
      <dgm:t>
        <a:bodyPr/>
        <a:lstStyle/>
        <a:p>
          <a:endParaRPr lang="fr-FR"/>
        </a:p>
      </dgm:t>
    </dgm:pt>
    <dgm:pt modelId="{39AAC2E7-E9D6-44E3-88C7-203639E178B3}">
      <dgm:prSet phldrT="[Texte]"/>
      <dgm:spPr>
        <a:solidFill>
          <a:schemeClr val="accent2">
            <a:lumMod val="75000"/>
          </a:schemeClr>
        </a:solidFill>
      </dgm:spPr>
      <dgm:t>
        <a:bodyPr/>
        <a:lstStyle/>
        <a:p>
          <a:pPr>
            <a:buFont typeface="Arial" panose="020B0604020202020204" pitchFamily="34" charset="0"/>
            <a:buChar char="•"/>
          </a:pPr>
          <a:r>
            <a:rPr lang="fr-FR" dirty="0"/>
            <a:t>5. L’accessibilité numérique</a:t>
          </a:r>
        </a:p>
      </dgm:t>
    </dgm:pt>
    <dgm:pt modelId="{B0575DFF-7788-48A0-8C9C-2AE7DF43A398}" type="parTrans" cxnId="{FEBF9ABD-A024-4FCA-8D8F-96D0AF6334FC}">
      <dgm:prSet/>
      <dgm:spPr/>
      <dgm:t>
        <a:bodyPr/>
        <a:lstStyle/>
        <a:p>
          <a:endParaRPr lang="fr-FR"/>
        </a:p>
      </dgm:t>
    </dgm:pt>
    <dgm:pt modelId="{5F428290-B575-4C30-8483-A7C4635FA25F}" type="sibTrans" cxnId="{FEBF9ABD-A024-4FCA-8D8F-96D0AF6334FC}">
      <dgm:prSet/>
      <dgm:spPr/>
      <dgm:t>
        <a:bodyPr/>
        <a:lstStyle/>
        <a:p>
          <a:endParaRPr lang="fr-FR"/>
        </a:p>
      </dgm:t>
    </dgm:pt>
    <dgm:pt modelId="{62012012-4975-4815-AABD-91EBC920F571}" type="pres">
      <dgm:prSet presAssocID="{9BB9079D-496A-43BC-AFF9-F6F1669766B8}" presName="diagram" presStyleCnt="0">
        <dgm:presLayoutVars>
          <dgm:dir/>
          <dgm:resizeHandles val="exact"/>
        </dgm:presLayoutVars>
      </dgm:prSet>
      <dgm:spPr/>
    </dgm:pt>
    <dgm:pt modelId="{32830E4B-2003-4DDC-8D7D-DD8B09580892}" type="pres">
      <dgm:prSet presAssocID="{FE9A34D3-78D2-4112-8B07-FDF928E5365F}" presName="node" presStyleLbl="node1" presStyleIdx="0" presStyleCnt="5">
        <dgm:presLayoutVars>
          <dgm:bulletEnabled val="1"/>
        </dgm:presLayoutVars>
      </dgm:prSet>
      <dgm:spPr/>
    </dgm:pt>
    <dgm:pt modelId="{64C81989-5D1D-4EB6-84B9-20CC073FBC77}" type="pres">
      <dgm:prSet presAssocID="{CC73183D-D0FB-441D-8045-30331E1D0EE0}" presName="sibTrans" presStyleCnt="0"/>
      <dgm:spPr/>
    </dgm:pt>
    <dgm:pt modelId="{72F31BC1-97EC-4AC5-9A25-7371F8C7A847}" type="pres">
      <dgm:prSet presAssocID="{444CAFAD-ACBD-44C1-A911-40B66ED6CA54}" presName="node" presStyleLbl="node1" presStyleIdx="1" presStyleCnt="5">
        <dgm:presLayoutVars>
          <dgm:bulletEnabled val="1"/>
        </dgm:presLayoutVars>
      </dgm:prSet>
      <dgm:spPr/>
    </dgm:pt>
    <dgm:pt modelId="{B30344EF-7CF5-4D91-9519-2AB276CE2ADC}" type="pres">
      <dgm:prSet presAssocID="{FD89C67F-783B-4D1A-9016-4E50672E3CED}" presName="sibTrans" presStyleCnt="0"/>
      <dgm:spPr/>
    </dgm:pt>
    <dgm:pt modelId="{447C4388-67A2-4D51-B96A-8D3D51279CB5}" type="pres">
      <dgm:prSet presAssocID="{89D47D76-8673-46B0-9F53-EDB5E8AE4E22}" presName="node" presStyleLbl="node1" presStyleIdx="2" presStyleCnt="5">
        <dgm:presLayoutVars>
          <dgm:bulletEnabled val="1"/>
        </dgm:presLayoutVars>
      </dgm:prSet>
      <dgm:spPr/>
    </dgm:pt>
    <dgm:pt modelId="{F17CACC7-90A9-463C-B7DE-AE2946D4FD48}" type="pres">
      <dgm:prSet presAssocID="{F21A1AB5-D7DF-4112-90B6-772880818DF7}" presName="sibTrans" presStyleCnt="0"/>
      <dgm:spPr/>
    </dgm:pt>
    <dgm:pt modelId="{71B93AFF-FE39-41B9-B1C9-2FF75C0EED5E}" type="pres">
      <dgm:prSet presAssocID="{5052F1F8-CABD-4A06-A294-72F0484EAA68}" presName="node" presStyleLbl="node1" presStyleIdx="3" presStyleCnt="5">
        <dgm:presLayoutVars>
          <dgm:bulletEnabled val="1"/>
        </dgm:presLayoutVars>
      </dgm:prSet>
      <dgm:spPr/>
    </dgm:pt>
    <dgm:pt modelId="{7F089382-9AF3-4B9D-9B1D-5F33F6ED0832}" type="pres">
      <dgm:prSet presAssocID="{D26B9552-88E2-4D8D-8B77-A0D5C80C586D}" presName="sibTrans" presStyleCnt="0"/>
      <dgm:spPr/>
    </dgm:pt>
    <dgm:pt modelId="{805FE209-A3C6-4832-BEB2-5BFB16A4CE84}" type="pres">
      <dgm:prSet presAssocID="{39AAC2E7-E9D6-44E3-88C7-203639E178B3}" presName="node" presStyleLbl="node1" presStyleIdx="4" presStyleCnt="5">
        <dgm:presLayoutVars>
          <dgm:bulletEnabled val="1"/>
        </dgm:presLayoutVars>
      </dgm:prSet>
      <dgm:spPr/>
    </dgm:pt>
  </dgm:ptLst>
  <dgm:cxnLst>
    <dgm:cxn modelId="{0448F705-FF0A-4A4E-90F5-2DBFCA2AE17D}" type="presOf" srcId="{39AAC2E7-E9D6-44E3-88C7-203639E178B3}" destId="{805FE209-A3C6-4832-BEB2-5BFB16A4CE84}" srcOrd="0" destOrd="0" presId="urn:microsoft.com/office/officeart/2005/8/layout/default"/>
    <dgm:cxn modelId="{40673311-780A-4BCF-8F05-11BA3FBEDFBC}" type="presOf" srcId="{89D47D76-8673-46B0-9F53-EDB5E8AE4E22}" destId="{447C4388-67A2-4D51-B96A-8D3D51279CB5}" srcOrd="0" destOrd="0" presId="urn:microsoft.com/office/officeart/2005/8/layout/default"/>
    <dgm:cxn modelId="{2AE1BF19-43E0-41EE-8A22-610B983BFD61}" srcId="{9BB9079D-496A-43BC-AFF9-F6F1669766B8}" destId="{444CAFAD-ACBD-44C1-A911-40B66ED6CA54}" srcOrd="1" destOrd="0" parTransId="{FD4A80D9-D97E-43AE-B4DE-0A22490BDE84}" sibTransId="{FD89C67F-783B-4D1A-9016-4E50672E3CED}"/>
    <dgm:cxn modelId="{EE15E323-E662-431E-B633-B846C8D916F0}" type="presOf" srcId="{9BB9079D-496A-43BC-AFF9-F6F1669766B8}" destId="{62012012-4975-4815-AABD-91EBC920F571}" srcOrd="0" destOrd="0" presId="urn:microsoft.com/office/officeart/2005/8/layout/default"/>
    <dgm:cxn modelId="{8CA6614C-0783-44F9-BAFA-4066D0B6CACD}" type="presOf" srcId="{5052F1F8-CABD-4A06-A294-72F0484EAA68}" destId="{71B93AFF-FE39-41B9-B1C9-2FF75C0EED5E}" srcOrd="0" destOrd="0" presId="urn:microsoft.com/office/officeart/2005/8/layout/default"/>
    <dgm:cxn modelId="{70CC0BB0-8FDF-430E-8926-6ED0CE96CAC4}" srcId="{9BB9079D-496A-43BC-AFF9-F6F1669766B8}" destId="{5052F1F8-CABD-4A06-A294-72F0484EAA68}" srcOrd="3" destOrd="0" parTransId="{6927D9D0-1F34-46CC-8DA8-343A4A237004}" sibTransId="{D26B9552-88E2-4D8D-8B77-A0D5C80C586D}"/>
    <dgm:cxn modelId="{3AD3D0B9-0111-42D8-8C98-57AFB0B4E36A}" type="presOf" srcId="{444CAFAD-ACBD-44C1-A911-40B66ED6CA54}" destId="{72F31BC1-97EC-4AC5-9A25-7371F8C7A847}" srcOrd="0" destOrd="0" presId="urn:microsoft.com/office/officeart/2005/8/layout/default"/>
    <dgm:cxn modelId="{FEBF9ABD-A024-4FCA-8D8F-96D0AF6334FC}" srcId="{9BB9079D-496A-43BC-AFF9-F6F1669766B8}" destId="{39AAC2E7-E9D6-44E3-88C7-203639E178B3}" srcOrd="4" destOrd="0" parTransId="{B0575DFF-7788-48A0-8C9C-2AE7DF43A398}" sibTransId="{5F428290-B575-4C30-8483-A7C4635FA25F}"/>
    <dgm:cxn modelId="{D18FD2CD-3B26-4A6D-990B-4527E93E62D2}" srcId="{9BB9079D-496A-43BC-AFF9-F6F1669766B8}" destId="{FE9A34D3-78D2-4112-8B07-FDF928E5365F}" srcOrd="0" destOrd="0" parTransId="{6824336B-E0D4-4AD9-AA91-BB29B450CE5B}" sibTransId="{CC73183D-D0FB-441D-8045-30331E1D0EE0}"/>
    <dgm:cxn modelId="{5B03C1D8-9A76-4BEB-9669-11AB6898676B}" srcId="{9BB9079D-496A-43BC-AFF9-F6F1669766B8}" destId="{89D47D76-8673-46B0-9F53-EDB5E8AE4E22}" srcOrd="2" destOrd="0" parTransId="{1612ADCC-0836-48A4-A758-64E37D478775}" sibTransId="{F21A1AB5-D7DF-4112-90B6-772880818DF7}"/>
    <dgm:cxn modelId="{23634BFB-CDB7-4408-8B1A-90448E8283A7}" type="presOf" srcId="{FE9A34D3-78D2-4112-8B07-FDF928E5365F}" destId="{32830E4B-2003-4DDC-8D7D-DD8B09580892}" srcOrd="0" destOrd="0" presId="urn:microsoft.com/office/officeart/2005/8/layout/default"/>
    <dgm:cxn modelId="{6F866F4D-3B49-40E7-B0BB-EAA1D52D0468}" type="presParOf" srcId="{62012012-4975-4815-AABD-91EBC920F571}" destId="{32830E4B-2003-4DDC-8D7D-DD8B09580892}" srcOrd="0" destOrd="0" presId="urn:microsoft.com/office/officeart/2005/8/layout/default"/>
    <dgm:cxn modelId="{8816206F-BB19-4FF4-AD14-C1D0A3C36938}" type="presParOf" srcId="{62012012-4975-4815-AABD-91EBC920F571}" destId="{64C81989-5D1D-4EB6-84B9-20CC073FBC77}" srcOrd="1" destOrd="0" presId="urn:microsoft.com/office/officeart/2005/8/layout/default"/>
    <dgm:cxn modelId="{CD4E6FAF-6894-4EE6-8FAF-B5AC66AC78AC}" type="presParOf" srcId="{62012012-4975-4815-AABD-91EBC920F571}" destId="{72F31BC1-97EC-4AC5-9A25-7371F8C7A847}" srcOrd="2" destOrd="0" presId="urn:microsoft.com/office/officeart/2005/8/layout/default"/>
    <dgm:cxn modelId="{2EDB3FC2-B4F1-4A69-A6D2-2C63790D613F}" type="presParOf" srcId="{62012012-4975-4815-AABD-91EBC920F571}" destId="{B30344EF-7CF5-4D91-9519-2AB276CE2ADC}" srcOrd="3" destOrd="0" presId="urn:microsoft.com/office/officeart/2005/8/layout/default"/>
    <dgm:cxn modelId="{32DF1ECA-FE9B-4263-90F6-15F8EBEC215F}" type="presParOf" srcId="{62012012-4975-4815-AABD-91EBC920F571}" destId="{447C4388-67A2-4D51-B96A-8D3D51279CB5}" srcOrd="4" destOrd="0" presId="urn:microsoft.com/office/officeart/2005/8/layout/default"/>
    <dgm:cxn modelId="{3CA8A203-E965-465B-B2D1-52A3C7EBC16E}" type="presParOf" srcId="{62012012-4975-4815-AABD-91EBC920F571}" destId="{F17CACC7-90A9-463C-B7DE-AE2946D4FD48}" srcOrd="5" destOrd="0" presId="urn:microsoft.com/office/officeart/2005/8/layout/default"/>
    <dgm:cxn modelId="{7AB9EC5C-C78D-4A12-86E7-34382C652DEC}" type="presParOf" srcId="{62012012-4975-4815-AABD-91EBC920F571}" destId="{71B93AFF-FE39-41B9-B1C9-2FF75C0EED5E}" srcOrd="6" destOrd="0" presId="urn:microsoft.com/office/officeart/2005/8/layout/default"/>
    <dgm:cxn modelId="{E0A43E04-C4AE-4B55-B50F-A8B017AB14C8}" type="presParOf" srcId="{62012012-4975-4815-AABD-91EBC920F571}" destId="{7F089382-9AF3-4B9D-9B1D-5F33F6ED0832}" srcOrd="7" destOrd="0" presId="urn:microsoft.com/office/officeart/2005/8/layout/default"/>
    <dgm:cxn modelId="{B18C9728-39E1-4529-8263-F6C09BF84CA7}" type="presParOf" srcId="{62012012-4975-4815-AABD-91EBC920F571}" destId="{805FE209-A3C6-4832-BEB2-5BFB16A4CE84}"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846535-BAD4-47F8-86ED-197AE2D0B8ED}"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fr-FR"/>
        </a:p>
      </dgm:t>
    </dgm:pt>
    <dgm:pt modelId="{5224D077-32F7-42A9-8D55-D061CCC1C1C9}">
      <dgm:prSet phldrT="[Texte]" custT="1"/>
      <dgm:spPr/>
      <dgm:t>
        <a:bodyPr/>
        <a:lstStyle/>
        <a:p>
          <a:r>
            <a:rPr lang="fr-FR" sz="1200" b="1" u="sng" dirty="0">
              <a:latin typeface="+mj-lt"/>
            </a:rPr>
            <a:t>E-plateforme</a:t>
          </a:r>
        </a:p>
      </dgm:t>
    </dgm:pt>
    <dgm:pt modelId="{AA69BDA1-1FF9-4011-B47E-4E2DC67AF371}" type="parTrans" cxnId="{0727598B-63D4-464D-BC42-35D4B34A888B}">
      <dgm:prSet/>
      <dgm:spPr/>
      <dgm:t>
        <a:bodyPr/>
        <a:lstStyle/>
        <a:p>
          <a:endParaRPr lang="fr-FR" sz="1200">
            <a:latin typeface="+mj-lt"/>
          </a:endParaRPr>
        </a:p>
      </dgm:t>
    </dgm:pt>
    <dgm:pt modelId="{23729AEA-1D6B-4542-AE46-19DBA1E2D4F6}" type="sibTrans" cxnId="{0727598B-63D4-464D-BC42-35D4B34A888B}">
      <dgm:prSet/>
      <dgm:spPr/>
      <dgm:t>
        <a:bodyPr/>
        <a:lstStyle/>
        <a:p>
          <a:endParaRPr lang="fr-FR" sz="1200">
            <a:latin typeface="+mj-lt"/>
          </a:endParaRPr>
        </a:p>
      </dgm:t>
    </dgm:pt>
    <dgm:pt modelId="{21B37C85-DAFF-4EA9-9CA8-79B944542740}">
      <dgm:prSet phldrT="[Texte]" custT="1"/>
      <dgm:spPr/>
      <dgm:t>
        <a:bodyPr/>
        <a:lstStyle/>
        <a:p>
          <a:r>
            <a:rPr lang="fr-FR" sz="1200" dirty="0">
              <a:latin typeface="+mj-lt"/>
            </a:rPr>
            <a:t>Avance des fonds puis remboursement</a:t>
          </a:r>
        </a:p>
      </dgm:t>
    </dgm:pt>
    <dgm:pt modelId="{1D33FB8B-17D5-4E38-9F46-67F6F6C1E8FB}" type="parTrans" cxnId="{1C33FF2B-D05C-4455-9D0F-9CC608D329B7}">
      <dgm:prSet/>
      <dgm:spPr/>
      <dgm:t>
        <a:bodyPr/>
        <a:lstStyle/>
        <a:p>
          <a:endParaRPr lang="fr-FR" sz="1200">
            <a:latin typeface="+mj-lt"/>
          </a:endParaRPr>
        </a:p>
      </dgm:t>
    </dgm:pt>
    <dgm:pt modelId="{FA5EDEAC-DF92-4246-A48A-62011FFDE333}" type="sibTrans" cxnId="{1C33FF2B-D05C-4455-9D0F-9CC608D329B7}">
      <dgm:prSet/>
      <dgm:spPr/>
      <dgm:t>
        <a:bodyPr/>
        <a:lstStyle/>
        <a:p>
          <a:endParaRPr lang="fr-FR" sz="1200">
            <a:latin typeface="+mj-lt"/>
          </a:endParaRPr>
        </a:p>
      </dgm:t>
    </dgm:pt>
    <dgm:pt modelId="{A8695D26-62B0-4721-9A40-5311197BF35C}">
      <dgm:prSet phldrT="[Texte]" custT="1"/>
      <dgm:spPr/>
      <dgm:t>
        <a:bodyPr/>
        <a:lstStyle/>
        <a:p>
          <a:r>
            <a:rPr lang="fr-FR" sz="1200" b="1" u="sng" dirty="0">
              <a:latin typeface="+mj-lt"/>
            </a:rPr>
            <a:t>Convention</a:t>
          </a:r>
        </a:p>
      </dgm:t>
    </dgm:pt>
    <dgm:pt modelId="{534EB376-0C07-4EAB-A0DC-18C2B9937336}" type="parTrans" cxnId="{32AB5578-CE6D-4C7D-8D2D-473FF06147A1}">
      <dgm:prSet/>
      <dgm:spPr/>
      <dgm:t>
        <a:bodyPr/>
        <a:lstStyle/>
        <a:p>
          <a:endParaRPr lang="fr-FR" sz="1200">
            <a:latin typeface="+mj-lt"/>
          </a:endParaRPr>
        </a:p>
      </dgm:t>
    </dgm:pt>
    <dgm:pt modelId="{A6454305-A86E-4E8E-B881-8354E4E01289}" type="sibTrans" cxnId="{32AB5578-CE6D-4C7D-8D2D-473FF06147A1}">
      <dgm:prSet/>
      <dgm:spPr/>
      <dgm:t>
        <a:bodyPr/>
        <a:lstStyle/>
        <a:p>
          <a:endParaRPr lang="fr-FR" sz="1200">
            <a:latin typeface="+mj-lt"/>
          </a:endParaRPr>
        </a:p>
      </dgm:t>
    </dgm:pt>
    <dgm:pt modelId="{00A11BFC-CEF5-43A8-BEC0-CAB7C2FF9364}">
      <dgm:prSet phldrT="[Texte]" custT="1"/>
      <dgm:spPr/>
      <dgm:t>
        <a:bodyPr/>
        <a:lstStyle/>
        <a:p>
          <a:r>
            <a:rPr lang="fr-FR" sz="1200" dirty="0">
              <a:latin typeface="+mj-lt"/>
            </a:rPr>
            <a:t>Obtention d’une enveloppe financière dédiée</a:t>
          </a:r>
        </a:p>
      </dgm:t>
    </dgm:pt>
    <dgm:pt modelId="{F1FD9087-E375-4A28-84B8-3ED672FE7D81}" type="parTrans" cxnId="{115AFE96-8C59-4852-B989-60376DA69493}">
      <dgm:prSet/>
      <dgm:spPr/>
      <dgm:t>
        <a:bodyPr/>
        <a:lstStyle/>
        <a:p>
          <a:endParaRPr lang="fr-FR" sz="1200">
            <a:latin typeface="+mj-lt"/>
          </a:endParaRPr>
        </a:p>
      </dgm:t>
    </dgm:pt>
    <dgm:pt modelId="{59D46A7B-39B9-499A-BC1B-1A3C4D6D32B1}" type="sibTrans" cxnId="{115AFE96-8C59-4852-B989-60376DA69493}">
      <dgm:prSet/>
      <dgm:spPr/>
      <dgm:t>
        <a:bodyPr/>
        <a:lstStyle/>
        <a:p>
          <a:endParaRPr lang="fr-FR" sz="1200">
            <a:latin typeface="+mj-lt"/>
          </a:endParaRPr>
        </a:p>
      </dgm:t>
    </dgm:pt>
    <dgm:pt modelId="{2AC289F7-C242-443F-8793-164E803BF7F2}">
      <dgm:prSet phldrT="[Texte]" custT="1"/>
      <dgm:spPr/>
      <dgm:t>
        <a:bodyPr/>
        <a:lstStyle/>
        <a:p>
          <a:r>
            <a:rPr lang="fr-FR" sz="1200" b="1" u="sng" dirty="0">
              <a:latin typeface="+mj-lt"/>
            </a:rPr>
            <a:t>Programme</a:t>
          </a:r>
          <a:r>
            <a:rPr lang="fr-FR" sz="1200" u="sng" dirty="0">
              <a:latin typeface="+mj-lt"/>
            </a:rPr>
            <a:t> </a:t>
          </a:r>
          <a:r>
            <a:rPr lang="fr-FR" sz="1200" b="1" u="sng" dirty="0">
              <a:latin typeface="+mj-lt"/>
            </a:rPr>
            <a:t>accessibilité</a:t>
          </a:r>
        </a:p>
      </dgm:t>
    </dgm:pt>
    <dgm:pt modelId="{237B9746-BE9F-4F68-A88F-EE5CE5027885}" type="parTrans" cxnId="{FBF13096-5BEF-47CA-9F62-7D1AC22E2084}">
      <dgm:prSet/>
      <dgm:spPr/>
      <dgm:t>
        <a:bodyPr/>
        <a:lstStyle/>
        <a:p>
          <a:endParaRPr lang="fr-FR" sz="1200">
            <a:latin typeface="+mj-lt"/>
          </a:endParaRPr>
        </a:p>
      </dgm:t>
    </dgm:pt>
    <dgm:pt modelId="{F4D8A5CE-A8F7-4EEF-B99C-FA460FBC456D}" type="sibTrans" cxnId="{FBF13096-5BEF-47CA-9F62-7D1AC22E2084}">
      <dgm:prSet/>
      <dgm:spPr/>
      <dgm:t>
        <a:bodyPr/>
        <a:lstStyle/>
        <a:p>
          <a:endParaRPr lang="fr-FR" sz="1200">
            <a:latin typeface="+mj-lt"/>
          </a:endParaRPr>
        </a:p>
      </dgm:t>
    </dgm:pt>
    <dgm:pt modelId="{DDA9E8CA-89C3-4441-9CAE-69DC55120611}">
      <dgm:prSet phldrT="[Texte]" custT="1"/>
      <dgm:spPr/>
      <dgm:t>
        <a:bodyPr/>
        <a:lstStyle/>
        <a:p>
          <a:r>
            <a:rPr lang="fr-FR" sz="1200" dirty="0">
              <a:latin typeface="+mj-lt"/>
            </a:rPr>
            <a:t>Financements relatifs à la mise en accessibilité numérique</a:t>
          </a:r>
        </a:p>
      </dgm:t>
    </dgm:pt>
    <dgm:pt modelId="{4D56AEAA-BB76-4DE2-B296-BABB0AC8AD95}" type="parTrans" cxnId="{9E01003C-D019-490B-9C29-641B9FACF49F}">
      <dgm:prSet/>
      <dgm:spPr/>
      <dgm:t>
        <a:bodyPr/>
        <a:lstStyle/>
        <a:p>
          <a:endParaRPr lang="fr-FR" sz="1200">
            <a:latin typeface="+mj-lt"/>
          </a:endParaRPr>
        </a:p>
      </dgm:t>
    </dgm:pt>
    <dgm:pt modelId="{9FDD9C02-7D8E-4AEE-878A-081FAC42273D}" type="sibTrans" cxnId="{9E01003C-D019-490B-9C29-641B9FACF49F}">
      <dgm:prSet/>
      <dgm:spPr/>
      <dgm:t>
        <a:bodyPr/>
        <a:lstStyle/>
        <a:p>
          <a:endParaRPr lang="fr-FR" sz="1200">
            <a:latin typeface="+mj-lt"/>
          </a:endParaRPr>
        </a:p>
      </dgm:t>
    </dgm:pt>
    <dgm:pt modelId="{0D1A09B4-C1CE-404C-875F-A958ADF7CD47}">
      <dgm:prSet phldrT="[Texte]" custT="1"/>
      <dgm:spPr/>
      <dgm:t>
        <a:bodyPr/>
        <a:lstStyle/>
        <a:p>
          <a:r>
            <a:rPr lang="fr-FR" sz="1200" dirty="0">
              <a:latin typeface="+mj-lt"/>
            </a:rPr>
            <a:t>Obtention dans le cadre d’une procédure dédiée</a:t>
          </a:r>
        </a:p>
      </dgm:t>
    </dgm:pt>
    <dgm:pt modelId="{D4DF22B8-70CB-413E-80D9-40A7F6CA2827}" type="parTrans" cxnId="{447A1CC1-6765-40B1-B650-88BCA73F6192}">
      <dgm:prSet/>
      <dgm:spPr/>
      <dgm:t>
        <a:bodyPr/>
        <a:lstStyle/>
        <a:p>
          <a:endParaRPr lang="fr-FR" sz="1200">
            <a:latin typeface="+mj-lt"/>
          </a:endParaRPr>
        </a:p>
      </dgm:t>
    </dgm:pt>
    <dgm:pt modelId="{B585F672-6044-43D1-88C3-E1D40EB2F59D}" type="sibTrans" cxnId="{447A1CC1-6765-40B1-B650-88BCA73F6192}">
      <dgm:prSet/>
      <dgm:spPr/>
      <dgm:t>
        <a:bodyPr/>
        <a:lstStyle/>
        <a:p>
          <a:endParaRPr lang="fr-FR" sz="1200">
            <a:latin typeface="+mj-lt"/>
          </a:endParaRPr>
        </a:p>
      </dgm:t>
    </dgm:pt>
    <dgm:pt modelId="{28AC90E3-728D-4239-A84D-2A050091A15E}">
      <dgm:prSet phldrT="[Texte]" custT="1"/>
      <dgm:spPr/>
      <dgm:t>
        <a:bodyPr/>
        <a:lstStyle/>
        <a:p>
          <a:r>
            <a:rPr lang="fr-FR" sz="1200" dirty="0">
              <a:latin typeface="+mj-lt"/>
            </a:rPr>
            <a:t>Adapté à peu de demandes </a:t>
          </a:r>
        </a:p>
      </dgm:t>
    </dgm:pt>
    <dgm:pt modelId="{AAC356DF-EF0E-4D65-A7D2-AE408D0DE1A0}" type="parTrans" cxnId="{00F2FD6C-5482-4DB2-87A4-9E65304CBA73}">
      <dgm:prSet/>
      <dgm:spPr/>
      <dgm:t>
        <a:bodyPr/>
        <a:lstStyle/>
        <a:p>
          <a:endParaRPr lang="fr-FR" sz="1200">
            <a:latin typeface="+mj-lt"/>
          </a:endParaRPr>
        </a:p>
      </dgm:t>
    </dgm:pt>
    <dgm:pt modelId="{BA4C1A2E-1BA7-49AA-AA01-7C2ADA4C2C9D}" type="sibTrans" cxnId="{00F2FD6C-5482-4DB2-87A4-9E65304CBA73}">
      <dgm:prSet/>
      <dgm:spPr/>
      <dgm:t>
        <a:bodyPr/>
        <a:lstStyle/>
        <a:p>
          <a:endParaRPr lang="fr-FR" sz="1200">
            <a:latin typeface="+mj-lt"/>
          </a:endParaRPr>
        </a:p>
      </dgm:t>
    </dgm:pt>
    <dgm:pt modelId="{4897836C-9B49-4769-BAAE-FD5A7937704E}">
      <dgm:prSet phldrT="[Texte]" custT="1"/>
      <dgm:spPr/>
      <dgm:t>
        <a:bodyPr/>
        <a:lstStyle/>
        <a:p>
          <a:r>
            <a:rPr lang="fr-FR" sz="1200" dirty="0">
              <a:latin typeface="+mj-lt"/>
            </a:rPr>
            <a:t>Gestion des demandes d’aide au cas par cas</a:t>
          </a:r>
        </a:p>
      </dgm:t>
    </dgm:pt>
    <dgm:pt modelId="{F2A0D7B5-C4DF-461F-BB65-15A20A5C4518}" type="sibTrans" cxnId="{B5CC4594-57D6-4F6A-B537-2396810B4A0D}">
      <dgm:prSet/>
      <dgm:spPr/>
      <dgm:t>
        <a:bodyPr/>
        <a:lstStyle/>
        <a:p>
          <a:endParaRPr lang="fr-FR" sz="1200">
            <a:latin typeface="+mj-lt"/>
          </a:endParaRPr>
        </a:p>
      </dgm:t>
    </dgm:pt>
    <dgm:pt modelId="{F3DAB588-3C2D-46C9-9D73-963A0DCD2BC5}" type="parTrans" cxnId="{B5CC4594-57D6-4F6A-B537-2396810B4A0D}">
      <dgm:prSet/>
      <dgm:spPr/>
      <dgm:t>
        <a:bodyPr/>
        <a:lstStyle/>
        <a:p>
          <a:endParaRPr lang="fr-FR" sz="1200">
            <a:latin typeface="+mj-lt"/>
          </a:endParaRPr>
        </a:p>
      </dgm:t>
    </dgm:pt>
    <dgm:pt modelId="{303D9B64-3143-410A-A13A-E8167CB472DE}">
      <dgm:prSet phldrT="[Texte]" custT="1"/>
      <dgm:spPr/>
      <dgm:t>
        <a:bodyPr/>
        <a:lstStyle/>
        <a:p>
          <a:r>
            <a:rPr lang="fr-FR" sz="1200" dirty="0">
              <a:latin typeface="+mj-lt"/>
            </a:rPr>
            <a:t>Incitation au recrutement</a:t>
          </a:r>
        </a:p>
      </dgm:t>
    </dgm:pt>
    <dgm:pt modelId="{34CCE6E7-E4C1-451B-ACB4-CB835019FFD7}" type="parTrans" cxnId="{0654DC54-9615-4B4C-BEEC-AAF225020A53}">
      <dgm:prSet/>
      <dgm:spPr/>
      <dgm:t>
        <a:bodyPr/>
        <a:lstStyle/>
        <a:p>
          <a:endParaRPr lang="fr-FR" sz="1600">
            <a:latin typeface="+mj-lt"/>
          </a:endParaRPr>
        </a:p>
      </dgm:t>
    </dgm:pt>
    <dgm:pt modelId="{77708F40-1C7D-4C1E-ADEA-5991BBEA0055}" type="sibTrans" cxnId="{0654DC54-9615-4B4C-BEEC-AAF225020A53}">
      <dgm:prSet/>
      <dgm:spPr/>
      <dgm:t>
        <a:bodyPr/>
        <a:lstStyle/>
        <a:p>
          <a:endParaRPr lang="fr-FR" sz="1600">
            <a:latin typeface="+mj-lt"/>
          </a:endParaRPr>
        </a:p>
      </dgm:t>
    </dgm:pt>
    <dgm:pt modelId="{08432DB2-B950-4660-BA2F-6B6B931598B2}">
      <dgm:prSet phldrT="[Texte]" custT="1"/>
      <dgm:spPr/>
      <dgm:t>
        <a:bodyPr/>
        <a:lstStyle/>
        <a:p>
          <a:r>
            <a:rPr lang="fr-FR" sz="1200" dirty="0">
              <a:latin typeface="+mj-lt"/>
            </a:rPr>
            <a:t>Structuration d’un dispositif handicap</a:t>
          </a:r>
        </a:p>
      </dgm:t>
    </dgm:pt>
    <dgm:pt modelId="{E9B61738-5DA3-4C52-A049-3FB0C277CB6A}" type="sibTrans" cxnId="{82C7EDC4-F491-4BC5-B9A6-37CE841CBD65}">
      <dgm:prSet/>
      <dgm:spPr/>
      <dgm:t>
        <a:bodyPr/>
        <a:lstStyle/>
        <a:p>
          <a:endParaRPr lang="fr-FR" sz="1200">
            <a:latin typeface="+mj-lt"/>
          </a:endParaRPr>
        </a:p>
      </dgm:t>
    </dgm:pt>
    <dgm:pt modelId="{5F252F36-EC2A-48FD-97EF-BBB0248C5737}" type="parTrans" cxnId="{82C7EDC4-F491-4BC5-B9A6-37CE841CBD65}">
      <dgm:prSet/>
      <dgm:spPr/>
      <dgm:t>
        <a:bodyPr/>
        <a:lstStyle/>
        <a:p>
          <a:endParaRPr lang="fr-FR" sz="1200">
            <a:latin typeface="+mj-lt"/>
          </a:endParaRPr>
        </a:p>
      </dgm:t>
    </dgm:pt>
    <dgm:pt modelId="{C39EBDCE-610C-4F11-AF1A-E0DCF9C066B3}">
      <dgm:prSet phldrT="[Texte]" custT="1"/>
      <dgm:spPr/>
      <dgm:t>
        <a:bodyPr/>
        <a:lstStyle/>
        <a:p>
          <a:r>
            <a:rPr lang="fr-FR" sz="1200" dirty="0">
              <a:latin typeface="+mj-lt"/>
            </a:rPr>
            <a:t>Adapté aux employeurs</a:t>
          </a:r>
        </a:p>
      </dgm:t>
    </dgm:pt>
    <dgm:pt modelId="{BD621CB0-449E-46BB-992C-B93202E50FBE}" type="parTrans" cxnId="{10472477-47E0-4416-BDE5-D6BF2E4F8302}">
      <dgm:prSet/>
      <dgm:spPr/>
      <dgm:t>
        <a:bodyPr/>
        <a:lstStyle/>
        <a:p>
          <a:endParaRPr lang="fr-FR" sz="1600">
            <a:latin typeface="+mj-lt"/>
          </a:endParaRPr>
        </a:p>
      </dgm:t>
    </dgm:pt>
    <dgm:pt modelId="{4D33FC54-5A80-4170-B735-0EBC2DAE3108}" type="sibTrans" cxnId="{10472477-47E0-4416-BDE5-D6BF2E4F8302}">
      <dgm:prSet/>
      <dgm:spPr/>
      <dgm:t>
        <a:bodyPr/>
        <a:lstStyle/>
        <a:p>
          <a:endParaRPr lang="fr-FR" sz="1600">
            <a:latin typeface="+mj-lt"/>
          </a:endParaRPr>
        </a:p>
      </dgm:t>
    </dgm:pt>
    <dgm:pt modelId="{5A4C282D-6003-4EF6-A029-11FBC12DCBC0}" type="pres">
      <dgm:prSet presAssocID="{CA846535-BAD4-47F8-86ED-197AE2D0B8ED}" presName="linear" presStyleCnt="0">
        <dgm:presLayoutVars>
          <dgm:animLvl val="lvl"/>
          <dgm:resizeHandles val="exact"/>
        </dgm:presLayoutVars>
      </dgm:prSet>
      <dgm:spPr/>
    </dgm:pt>
    <dgm:pt modelId="{48A51816-B8EF-4C2D-BA9E-81A8BD858F05}" type="pres">
      <dgm:prSet presAssocID="{5224D077-32F7-42A9-8D55-D061CCC1C1C9}" presName="parentText" presStyleLbl="node1" presStyleIdx="0" presStyleCnt="3">
        <dgm:presLayoutVars>
          <dgm:chMax val="0"/>
          <dgm:bulletEnabled val="1"/>
        </dgm:presLayoutVars>
      </dgm:prSet>
      <dgm:spPr/>
    </dgm:pt>
    <dgm:pt modelId="{F77D93C6-9D2C-4A25-8C38-8CADD8D5CDF3}" type="pres">
      <dgm:prSet presAssocID="{5224D077-32F7-42A9-8D55-D061CCC1C1C9}" presName="childText" presStyleLbl="revTx" presStyleIdx="0" presStyleCnt="3">
        <dgm:presLayoutVars>
          <dgm:bulletEnabled val="1"/>
        </dgm:presLayoutVars>
      </dgm:prSet>
      <dgm:spPr/>
    </dgm:pt>
    <dgm:pt modelId="{26EDB34D-B2EC-4977-9F90-6C7069AD7D5A}" type="pres">
      <dgm:prSet presAssocID="{A8695D26-62B0-4721-9A40-5311197BF35C}" presName="parentText" presStyleLbl="node1" presStyleIdx="1" presStyleCnt="3">
        <dgm:presLayoutVars>
          <dgm:chMax val="0"/>
          <dgm:bulletEnabled val="1"/>
        </dgm:presLayoutVars>
      </dgm:prSet>
      <dgm:spPr/>
    </dgm:pt>
    <dgm:pt modelId="{E1FDF985-8B9E-4CDE-A798-F14FE15714A4}" type="pres">
      <dgm:prSet presAssocID="{A8695D26-62B0-4721-9A40-5311197BF35C}" presName="childText" presStyleLbl="revTx" presStyleIdx="1" presStyleCnt="3">
        <dgm:presLayoutVars>
          <dgm:bulletEnabled val="1"/>
        </dgm:presLayoutVars>
      </dgm:prSet>
      <dgm:spPr/>
    </dgm:pt>
    <dgm:pt modelId="{C3732439-DB6C-4029-8F10-71CC5703B6A7}" type="pres">
      <dgm:prSet presAssocID="{2AC289F7-C242-443F-8793-164E803BF7F2}" presName="parentText" presStyleLbl="node1" presStyleIdx="2" presStyleCnt="3">
        <dgm:presLayoutVars>
          <dgm:chMax val="0"/>
          <dgm:bulletEnabled val="1"/>
        </dgm:presLayoutVars>
      </dgm:prSet>
      <dgm:spPr/>
    </dgm:pt>
    <dgm:pt modelId="{3CC19B17-6275-4148-92FE-8298C248C8B1}" type="pres">
      <dgm:prSet presAssocID="{2AC289F7-C242-443F-8793-164E803BF7F2}" presName="childText" presStyleLbl="revTx" presStyleIdx="2" presStyleCnt="3">
        <dgm:presLayoutVars>
          <dgm:bulletEnabled val="1"/>
        </dgm:presLayoutVars>
      </dgm:prSet>
      <dgm:spPr/>
    </dgm:pt>
  </dgm:ptLst>
  <dgm:cxnLst>
    <dgm:cxn modelId="{20F18C01-BFA9-4ABF-8D4C-F3162B27F60F}" type="presOf" srcId="{0D1A09B4-C1CE-404C-875F-A958ADF7CD47}" destId="{3CC19B17-6275-4148-92FE-8298C248C8B1}" srcOrd="0" destOrd="1" presId="urn:microsoft.com/office/officeart/2005/8/layout/vList2"/>
    <dgm:cxn modelId="{1C33FF2B-D05C-4455-9D0F-9CC608D329B7}" srcId="{5224D077-32F7-42A9-8D55-D061CCC1C1C9}" destId="{21B37C85-DAFF-4EA9-9CA8-79B944542740}" srcOrd="1" destOrd="0" parTransId="{1D33FB8B-17D5-4E38-9F46-67F6F6C1E8FB}" sibTransId="{FA5EDEAC-DF92-4246-A48A-62011FFDE333}"/>
    <dgm:cxn modelId="{FB862932-00E9-4517-8393-B5F3177BF1BE}" type="presOf" srcId="{303D9B64-3143-410A-A13A-E8167CB472DE}" destId="{E1FDF985-8B9E-4CDE-A798-F14FE15714A4}" srcOrd="0" destOrd="1" presId="urn:microsoft.com/office/officeart/2005/8/layout/vList2"/>
    <dgm:cxn modelId="{A2765033-34C7-4A5A-B9EB-8EFFB83558F5}" type="presOf" srcId="{4897836C-9B49-4769-BAAE-FD5A7937704E}" destId="{F77D93C6-9D2C-4A25-8C38-8CADD8D5CDF3}" srcOrd="0" destOrd="0" presId="urn:microsoft.com/office/officeart/2005/8/layout/vList2"/>
    <dgm:cxn modelId="{9E01003C-D019-490B-9C29-641B9FACF49F}" srcId="{2AC289F7-C242-443F-8793-164E803BF7F2}" destId="{DDA9E8CA-89C3-4441-9CAE-69DC55120611}" srcOrd="0" destOrd="0" parTransId="{4D56AEAA-BB76-4DE2-B296-BABB0AC8AD95}" sibTransId="{9FDD9C02-7D8E-4AEE-878A-081FAC42273D}"/>
    <dgm:cxn modelId="{700BF247-A37B-4263-AF0B-2B4BE45870B8}" type="presOf" srcId="{5224D077-32F7-42A9-8D55-D061CCC1C1C9}" destId="{48A51816-B8EF-4C2D-BA9E-81A8BD858F05}" srcOrd="0" destOrd="0" presId="urn:microsoft.com/office/officeart/2005/8/layout/vList2"/>
    <dgm:cxn modelId="{854DC66C-DD76-4A2E-936C-39946091444D}" type="presOf" srcId="{28AC90E3-728D-4239-A84D-2A050091A15E}" destId="{F77D93C6-9D2C-4A25-8C38-8CADD8D5CDF3}" srcOrd="0" destOrd="2" presId="urn:microsoft.com/office/officeart/2005/8/layout/vList2"/>
    <dgm:cxn modelId="{00F2FD6C-5482-4DB2-87A4-9E65304CBA73}" srcId="{5224D077-32F7-42A9-8D55-D061CCC1C1C9}" destId="{28AC90E3-728D-4239-A84D-2A050091A15E}" srcOrd="2" destOrd="0" parTransId="{AAC356DF-EF0E-4D65-A7D2-AE408D0DE1A0}" sibTransId="{BA4C1A2E-1BA7-49AA-AA01-7C2ADA4C2C9D}"/>
    <dgm:cxn modelId="{1308CE70-75A4-4454-8F8E-6F19D61410F4}" type="presOf" srcId="{2AC289F7-C242-443F-8793-164E803BF7F2}" destId="{C3732439-DB6C-4029-8F10-71CC5703B6A7}" srcOrd="0" destOrd="0" presId="urn:microsoft.com/office/officeart/2005/8/layout/vList2"/>
    <dgm:cxn modelId="{0654DC54-9615-4B4C-BEEC-AAF225020A53}" srcId="{A8695D26-62B0-4721-9A40-5311197BF35C}" destId="{303D9B64-3143-410A-A13A-E8167CB472DE}" srcOrd="1" destOrd="0" parTransId="{34CCE6E7-E4C1-451B-ACB4-CB835019FFD7}" sibTransId="{77708F40-1C7D-4C1E-ADEA-5991BBEA0055}"/>
    <dgm:cxn modelId="{56369E75-8A83-4599-AEBB-F44DFD888969}" type="presOf" srcId="{DDA9E8CA-89C3-4441-9CAE-69DC55120611}" destId="{3CC19B17-6275-4148-92FE-8298C248C8B1}" srcOrd="0" destOrd="0" presId="urn:microsoft.com/office/officeart/2005/8/layout/vList2"/>
    <dgm:cxn modelId="{10472477-47E0-4416-BDE5-D6BF2E4F8302}" srcId="{A8695D26-62B0-4721-9A40-5311197BF35C}" destId="{C39EBDCE-610C-4F11-AF1A-E0DCF9C066B3}" srcOrd="3" destOrd="0" parTransId="{BD621CB0-449E-46BB-992C-B93202E50FBE}" sibTransId="{4D33FC54-5A80-4170-B735-0EBC2DAE3108}"/>
    <dgm:cxn modelId="{32AB5578-CE6D-4C7D-8D2D-473FF06147A1}" srcId="{CA846535-BAD4-47F8-86ED-197AE2D0B8ED}" destId="{A8695D26-62B0-4721-9A40-5311197BF35C}" srcOrd="1" destOrd="0" parTransId="{534EB376-0C07-4EAB-A0DC-18C2B9937336}" sibTransId="{A6454305-A86E-4E8E-B881-8354E4E01289}"/>
    <dgm:cxn modelId="{0727598B-63D4-464D-BC42-35D4B34A888B}" srcId="{CA846535-BAD4-47F8-86ED-197AE2D0B8ED}" destId="{5224D077-32F7-42A9-8D55-D061CCC1C1C9}" srcOrd="0" destOrd="0" parTransId="{AA69BDA1-1FF9-4011-B47E-4E2DC67AF371}" sibTransId="{23729AEA-1D6B-4542-AE46-19DBA1E2D4F6}"/>
    <dgm:cxn modelId="{B5CC4594-57D6-4F6A-B537-2396810B4A0D}" srcId="{5224D077-32F7-42A9-8D55-D061CCC1C1C9}" destId="{4897836C-9B49-4769-BAAE-FD5A7937704E}" srcOrd="0" destOrd="0" parTransId="{F3DAB588-3C2D-46C9-9D73-963A0DCD2BC5}" sibTransId="{F2A0D7B5-C4DF-461F-BB65-15A20A5C4518}"/>
    <dgm:cxn modelId="{FBF13096-5BEF-47CA-9F62-7D1AC22E2084}" srcId="{CA846535-BAD4-47F8-86ED-197AE2D0B8ED}" destId="{2AC289F7-C242-443F-8793-164E803BF7F2}" srcOrd="2" destOrd="0" parTransId="{237B9746-BE9F-4F68-A88F-EE5CE5027885}" sibTransId="{F4D8A5CE-A8F7-4EEF-B99C-FA460FBC456D}"/>
    <dgm:cxn modelId="{115AFE96-8C59-4852-B989-60376DA69493}" srcId="{A8695D26-62B0-4721-9A40-5311197BF35C}" destId="{00A11BFC-CEF5-43A8-BEC0-CAB7C2FF9364}" srcOrd="2" destOrd="0" parTransId="{F1FD9087-E375-4A28-84B8-3ED672FE7D81}" sibTransId="{59D46A7B-39B9-499A-BC1B-1A3C4D6D32B1}"/>
    <dgm:cxn modelId="{C6037C9F-6482-4B4F-A65B-3C8719FA6018}" type="presOf" srcId="{00A11BFC-CEF5-43A8-BEC0-CAB7C2FF9364}" destId="{E1FDF985-8B9E-4CDE-A798-F14FE15714A4}" srcOrd="0" destOrd="2" presId="urn:microsoft.com/office/officeart/2005/8/layout/vList2"/>
    <dgm:cxn modelId="{EFABD5A5-EE8C-495F-9098-CE9B70C31C76}" type="presOf" srcId="{CA846535-BAD4-47F8-86ED-197AE2D0B8ED}" destId="{5A4C282D-6003-4EF6-A029-11FBC12DCBC0}" srcOrd="0" destOrd="0" presId="urn:microsoft.com/office/officeart/2005/8/layout/vList2"/>
    <dgm:cxn modelId="{8ECE89A8-D9DD-4CD9-8146-2DF719886DC1}" type="presOf" srcId="{A8695D26-62B0-4721-9A40-5311197BF35C}" destId="{26EDB34D-B2EC-4977-9F90-6C7069AD7D5A}" srcOrd="0" destOrd="0" presId="urn:microsoft.com/office/officeart/2005/8/layout/vList2"/>
    <dgm:cxn modelId="{F50481B2-C2EA-4C6E-A4AD-DE7A8F0760EF}" type="presOf" srcId="{21B37C85-DAFF-4EA9-9CA8-79B944542740}" destId="{F77D93C6-9D2C-4A25-8C38-8CADD8D5CDF3}" srcOrd="0" destOrd="1" presId="urn:microsoft.com/office/officeart/2005/8/layout/vList2"/>
    <dgm:cxn modelId="{447A1CC1-6765-40B1-B650-88BCA73F6192}" srcId="{2AC289F7-C242-443F-8793-164E803BF7F2}" destId="{0D1A09B4-C1CE-404C-875F-A958ADF7CD47}" srcOrd="1" destOrd="0" parTransId="{D4DF22B8-70CB-413E-80D9-40A7F6CA2827}" sibTransId="{B585F672-6044-43D1-88C3-E1D40EB2F59D}"/>
    <dgm:cxn modelId="{82C7EDC4-F491-4BC5-B9A6-37CE841CBD65}" srcId="{A8695D26-62B0-4721-9A40-5311197BF35C}" destId="{08432DB2-B950-4660-BA2F-6B6B931598B2}" srcOrd="0" destOrd="0" parTransId="{5F252F36-EC2A-48FD-97EF-BBB0248C5737}" sibTransId="{E9B61738-5DA3-4C52-A049-3FB0C277CB6A}"/>
    <dgm:cxn modelId="{93558ACF-24D8-4443-A662-585504D86A98}" type="presOf" srcId="{C39EBDCE-610C-4F11-AF1A-E0DCF9C066B3}" destId="{E1FDF985-8B9E-4CDE-A798-F14FE15714A4}" srcOrd="0" destOrd="3" presId="urn:microsoft.com/office/officeart/2005/8/layout/vList2"/>
    <dgm:cxn modelId="{700710FB-90C2-4061-9417-86B03B33DEF1}" type="presOf" srcId="{08432DB2-B950-4660-BA2F-6B6B931598B2}" destId="{E1FDF985-8B9E-4CDE-A798-F14FE15714A4}" srcOrd="0" destOrd="0" presId="urn:microsoft.com/office/officeart/2005/8/layout/vList2"/>
    <dgm:cxn modelId="{9F968ECB-EC16-4AEA-8453-A8B38D591A4D}" type="presParOf" srcId="{5A4C282D-6003-4EF6-A029-11FBC12DCBC0}" destId="{48A51816-B8EF-4C2D-BA9E-81A8BD858F05}" srcOrd="0" destOrd="0" presId="urn:microsoft.com/office/officeart/2005/8/layout/vList2"/>
    <dgm:cxn modelId="{262D2BD9-B281-44CC-B84E-92A49FB3BB4D}" type="presParOf" srcId="{5A4C282D-6003-4EF6-A029-11FBC12DCBC0}" destId="{F77D93C6-9D2C-4A25-8C38-8CADD8D5CDF3}" srcOrd="1" destOrd="0" presId="urn:microsoft.com/office/officeart/2005/8/layout/vList2"/>
    <dgm:cxn modelId="{3033307D-22E2-478B-B0B5-F61302704E31}" type="presParOf" srcId="{5A4C282D-6003-4EF6-A029-11FBC12DCBC0}" destId="{26EDB34D-B2EC-4977-9F90-6C7069AD7D5A}" srcOrd="2" destOrd="0" presId="urn:microsoft.com/office/officeart/2005/8/layout/vList2"/>
    <dgm:cxn modelId="{42D194BC-4648-4F75-83CB-5DAB1265114E}" type="presParOf" srcId="{5A4C282D-6003-4EF6-A029-11FBC12DCBC0}" destId="{E1FDF985-8B9E-4CDE-A798-F14FE15714A4}" srcOrd="3" destOrd="0" presId="urn:microsoft.com/office/officeart/2005/8/layout/vList2"/>
    <dgm:cxn modelId="{20BA9245-A8E5-4EDC-A967-662FB7B04849}" type="presParOf" srcId="{5A4C282D-6003-4EF6-A029-11FBC12DCBC0}" destId="{C3732439-DB6C-4029-8F10-71CC5703B6A7}" srcOrd="4" destOrd="0" presId="urn:microsoft.com/office/officeart/2005/8/layout/vList2"/>
    <dgm:cxn modelId="{49173C58-23C8-49FE-ACD5-F9C9B3F63586}" type="presParOf" srcId="{5A4C282D-6003-4EF6-A029-11FBC12DCBC0}" destId="{3CC19B17-6275-4148-92FE-8298C248C8B1}"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0501D7-C2D6-4D0E-AF33-480D2532064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0EEBAE23-FE27-4251-85D0-F04FE519D102}">
      <dgm:prSet phldrT="[Texte]"/>
      <dgm:spPr/>
      <dgm:t>
        <a:bodyPr/>
        <a:lstStyle/>
        <a:p>
          <a:pPr>
            <a:buFont typeface="Calibri" panose="020F0502020204030204" pitchFamily="34" charset="0"/>
            <a:buNone/>
          </a:pPr>
          <a:r>
            <a:rPr lang="fr-FR" dirty="0">
              <a:solidFill>
                <a:schemeClr val="bg1"/>
              </a:solidFill>
              <a:effectLst/>
              <a:latin typeface="+mj-lt"/>
              <a:ea typeface="Times New Roman" panose="02020603050405020304" pitchFamily="18" charset="0"/>
              <a:cs typeface="Times New Roman" panose="02020603050405020304" pitchFamily="18" charset="0"/>
            </a:rPr>
            <a:t>Le FIPHFP intervient en complémentarité des dispositifs de droit commun. </a:t>
          </a:r>
          <a:endParaRPr lang="fr-FR" dirty="0">
            <a:solidFill>
              <a:schemeClr val="bg1"/>
            </a:solidFill>
          </a:endParaRPr>
        </a:p>
      </dgm:t>
    </dgm:pt>
    <dgm:pt modelId="{B5790769-090F-4E30-8D51-715D55B2AEA3}" type="parTrans" cxnId="{3A2668C6-B607-435C-B9E8-356600FFDD9C}">
      <dgm:prSet/>
      <dgm:spPr/>
      <dgm:t>
        <a:bodyPr/>
        <a:lstStyle/>
        <a:p>
          <a:endParaRPr lang="fr-FR">
            <a:solidFill>
              <a:schemeClr val="bg1"/>
            </a:solidFill>
          </a:endParaRPr>
        </a:p>
      </dgm:t>
    </dgm:pt>
    <dgm:pt modelId="{8034A6DE-7F57-430B-BF89-6186E584740A}" type="sibTrans" cxnId="{3A2668C6-B607-435C-B9E8-356600FFDD9C}">
      <dgm:prSet/>
      <dgm:spPr/>
      <dgm:t>
        <a:bodyPr/>
        <a:lstStyle/>
        <a:p>
          <a:endParaRPr lang="fr-FR">
            <a:solidFill>
              <a:schemeClr val="bg1"/>
            </a:solidFill>
          </a:endParaRPr>
        </a:p>
      </dgm:t>
    </dgm:pt>
    <dgm:pt modelId="{C173F176-7983-45B4-8BA8-989E714964AB}">
      <dgm:prSet/>
      <dgm:spPr/>
      <dgm:t>
        <a:bodyPr/>
        <a:lstStyle/>
        <a:p>
          <a:r>
            <a:rPr lang="fr-FR">
              <a:solidFill>
                <a:schemeClr val="bg1"/>
              </a:solidFill>
              <a:effectLst/>
              <a:latin typeface="+mj-lt"/>
              <a:ea typeface="Times New Roman" panose="02020603050405020304" pitchFamily="18" charset="0"/>
              <a:cs typeface="Times New Roman" panose="02020603050405020304" pitchFamily="18" charset="0"/>
            </a:rPr>
            <a:t>Les aides ne sont pas accessibles « de droit », le FIPHFP se réserve le droit d’accorder ou non la prise en charge d’une aide en fonction de la situation d’espèce.</a:t>
          </a:r>
          <a:endParaRPr lang="fr-FR" dirty="0">
            <a:solidFill>
              <a:schemeClr val="bg1"/>
            </a:solidFill>
            <a:effectLst/>
            <a:latin typeface="+mj-lt"/>
            <a:ea typeface="Times New Roman" panose="02020603050405020304" pitchFamily="18" charset="0"/>
            <a:cs typeface="Times New Roman" panose="02020603050405020304" pitchFamily="18" charset="0"/>
          </a:endParaRPr>
        </a:p>
      </dgm:t>
    </dgm:pt>
    <dgm:pt modelId="{53176CF8-DF9E-4262-9345-6F124D084300}" type="parTrans" cxnId="{7EB25DD6-F0C6-4D68-A7CC-34FFDBFDDC8E}">
      <dgm:prSet/>
      <dgm:spPr/>
      <dgm:t>
        <a:bodyPr/>
        <a:lstStyle/>
        <a:p>
          <a:endParaRPr lang="fr-FR">
            <a:solidFill>
              <a:schemeClr val="bg1"/>
            </a:solidFill>
          </a:endParaRPr>
        </a:p>
      </dgm:t>
    </dgm:pt>
    <dgm:pt modelId="{30F9CC1E-E03F-4F3A-9704-0404518CB6B9}" type="sibTrans" cxnId="{7EB25DD6-F0C6-4D68-A7CC-34FFDBFDDC8E}">
      <dgm:prSet/>
      <dgm:spPr/>
      <dgm:t>
        <a:bodyPr/>
        <a:lstStyle/>
        <a:p>
          <a:endParaRPr lang="fr-FR">
            <a:solidFill>
              <a:schemeClr val="bg1"/>
            </a:solidFill>
          </a:endParaRPr>
        </a:p>
      </dgm:t>
    </dgm:pt>
    <dgm:pt modelId="{6394AD2E-666E-46B7-836D-97FE17DD3EC7}">
      <dgm:prSet/>
      <dgm:spPr/>
      <dgm:t>
        <a:bodyPr/>
        <a:lstStyle/>
        <a:p>
          <a:r>
            <a:rPr lang="fr-BE" dirty="0">
              <a:solidFill>
                <a:schemeClr val="bg1"/>
              </a:solidFill>
              <a:effectLst/>
              <a:latin typeface="+mj-lt"/>
              <a:ea typeface="Times New Roman" panose="02020603050405020304" pitchFamily="18" charset="0"/>
              <a:cs typeface="Times New Roman" panose="02020603050405020304" pitchFamily="18" charset="0"/>
            </a:rPr>
            <a:t>L’absence ou le refus de prise en charge financière par le FIPHFP ne dispense pas l’employeur de son obligation d’aménagement de poste.</a:t>
          </a:r>
        </a:p>
      </dgm:t>
    </dgm:pt>
    <dgm:pt modelId="{DAAB89E6-A745-43BC-8F37-FC241FDC867C}" type="parTrans" cxnId="{DDAE0B7B-F03B-4398-9B95-6566BCEE7F7C}">
      <dgm:prSet/>
      <dgm:spPr/>
      <dgm:t>
        <a:bodyPr/>
        <a:lstStyle/>
        <a:p>
          <a:endParaRPr lang="fr-FR">
            <a:solidFill>
              <a:schemeClr val="bg1"/>
            </a:solidFill>
          </a:endParaRPr>
        </a:p>
      </dgm:t>
    </dgm:pt>
    <dgm:pt modelId="{B20630E0-AE64-49E4-A10B-728D32786802}" type="sibTrans" cxnId="{DDAE0B7B-F03B-4398-9B95-6566BCEE7F7C}">
      <dgm:prSet/>
      <dgm:spPr/>
      <dgm:t>
        <a:bodyPr/>
        <a:lstStyle/>
        <a:p>
          <a:endParaRPr lang="fr-FR">
            <a:solidFill>
              <a:schemeClr val="bg1"/>
            </a:solidFill>
          </a:endParaRPr>
        </a:p>
      </dgm:t>
    </dgm:pt>
    <dgm:pt modelId="{A1D9E0E9-569D-421C-99D8-7569ADB2CFF6}">
      <dgm:prSet/>
      <dgm:spPr/>
      <dgm:t>
        <a:bodyPr/>
        <a:lstStyle/>
        <a:p>
          <a:r>
            <a:rPr lang="fr-BE">
              <a:solidFill>
                <a:schemeClr val="bg1"/>
              </a:solidFill>
              <a:effectLst/>
              <a:latin typeface="+mj-lt"/>
              <a:ea typeface="Times New Roman" panose="02020603050405020304" pitchFamily="18" charset="0"/>
            </a:rPr>
            <a:t>La sollicitation du FIPHFP par un employeur public doit s’inscrire dans le respect du principe d’aménagement raisonnable des postes de travail</a:t>
          </a:r>
          <a:endParaRPr lang="fr-BE" dirty="0">
            <a:solidFill>
              <a:schemeClr val="bg1"/>
            </a:solidFill>
            <a:latin typeface="+mj-lt"/>
            <a:ea typeface="Times New Roman" panose="02020603050405020304" pitchFamily="18" charset="0"/>
            <a:cs typeface="Times New Roman" panose="02020603050405020304" pitchFamily="18" charset="0"/>
          </a:endParaRPr>
        </a:p>
      </dgm:t>
    </dgm:pt>
    <dgm:pt modelId="{248B1336-C5B1-4913-9CF2-0583BF20C4CA}" type="parTrans" cxnId="{3C1CAE27-BAA4-4CB8-AE7A-8FC836BF87BB}">
      <dgm:prSet/>
      <dgm:spPr/>
      <dgm:t>
        <a:bodyPr/>
        <a:lstStyle/>
        <a:p>
          <a:endParaRPr lang="fr-FR">
            <a:solidFill>
              <a:schemeClr val="bg1"/>
            </a:solidFill>
          </a:endParaRPr>
        </a:p>
      </dgm:t>
    </dgm:pt>
    <dgm:pt modelId="{43A6A4D3-EED2-4D44-A279-DD653E268903}" type="sibTrans" cxnId="{3C1CAE27-BAA4-4CB8-AE7A-8FC836BF87BB}">
      <dgm:prSet/>
      <dgm:spPr/>
      <dgm:t>
        <a:bodyPr/>
        <a:lstStyle/>
        <a:p>
          <a:endParaRPr lang="fr-FR">
            <a:solidFill>
              <a:schemeClr val="bg1"/>
            </a:solidFill>
          </a:endParaRPr>
        </a:p>
      </dgm:t>
    </dgm:pt>
    <dgm:pt modelId="{0A746BA4-800A-40C7-A506-325EAF735FB5}">
      <dgm:prSet/>
      <dgm:spPr/>
      <dgm:t>
        <a:bodyPr/>
        <a:lstStyle/>
        <a:p>
          <a:r>
            <a:rPr lang="fr-BE" dirty="0">
              <a:solidFill>
                <a:schemeClr val="bg1"/>
              </a:solidFill>
              <a:effectLst/>
              <a:latin typeface="+mj-lt"/>
              <a:ea typeface="Times New Roman" panose="02020603050405020304" pitchFamily="18" charset="0"/>
              <a:cs typeface="Times New Roman" panose="02020603050405020304" pitchFamily="18" charset="0"/>
            </a:rPr>
            <a:t>L’ensemble des aides sont mobilisables de façon indifférenciée, que l’employeur dispose d’une convention ou non.</a:t>
          </a:r>
          <a:endParaRPr lang="fr-FR" dirty="0">
            <a:solidFill>
              <a:schemeClr val="bg1"/>
            </a:solidFill>
            <a:effectLst/>
            <a:latin typeface="+mj-lt"/>
            <a:ea typeface="Times New Roman" panose="02020603050405020304" pitchFamily="18" charset="0"/>
            <a:cs typeface="Times New Roman" panose="02020603050405020304" pitchFamily="18" charset="0"/>
          </a:endParaRPr>
        </a:p>
      </dgm:t>
    </dgm:pt>
    <dgm:pt modelId="{2134AF17-50B8-44E0-AF44-991B00A5A9C9}" type="parTrans" cxnId="{6C09B9A9-6EEC-47DA-90AB-400187F27645}">
      <dgm:prSet/>
      <dgm:spPr/>
      <dgm:t>
        <a:bodyPr/>
        <a:lstStyle/>
        <a:p>
          <a:endParaRPr lang="fr-FR">
            <a:solidFill>
              <a:schemeClr val="bg1"/>
            </a:solidFill>
          </a:endParaRPr>
        </a:p>
      </dgm:t>
    </dgm:pt>
    <dgm:pt modelId="{F63B3BBF-2605-467A-948B-1D981D219CF5}" type="sibTrans" cxnId="{6C09B9A9-6EEC-47DA-90AB-400187F27645}">
      <dgm:prSet/>
      <dgm:spPr/>
      <dgm:t>
        <a:bodyPr/>
        <a:lstStyle/>
        <a:p>
          <a:endParaRPr lang="fr-FR">
            <a:solidFill>
              <a:schemeClr val="bg1"/>
            </a:solidFill>
          </a:endParaRPr>
        </a:p>
      </dgm:t>
    </dgm:pt>
    <dgm:pt modelId="{98C608F4-93DA-4F78-A821-65B5BD8B37FC}">
      <dgm:prSet/>
      <dgm:spPr/>
      <dgm:t>
        <a:bodyPr/>
        <a:lstStyle/>
        <a:p>
          <a:r>
            <a:rPr lang="fr-BE">
              <a:solidFill>
                <a:schemeClr val="bg1"/>
              </a:solidFill>
              <a:effectLst/>
              <a:latin typeface="+mj-lt"/>
              <a:ea typeface="Times New Roman" panose="02020603050405020304" pitchFamily="18" charset="0"/>
              <a:cs typeface="Times New Roman" panose="02020603050405020304" pitchFamily="18" charset="0"/>
            </a:rPr>
            <a:t>L’ensemble des aides sont mobilisables quel que soit le taux d’emploi global d’employeur (supérieur à 6% ou non).</a:t>
          </a:r>
          <a:endParaRPr lang="fr-FR" dirty="0">
            <a:solidFill>
              <a:schemeClr val="bg1"/>
            </a:solidFill>
            <a:effectLst/>
            <a:latin typeface="+mj-lt"/>
            <a:ea typeface="Times New Roman" panose="02020603050405020304" pitchFamily="18" charset="0"/>
            <a:cs typeface="Times New Roman" panose="02020603050405020304" pitchFamily="18" charset="0"/>
          </a:endParaRPr>
        </a:p>
      </dgm:t>
    </dgm:pt>
    <dgm:pt modelId="{216B0C1A-A3EF-4E10-942E-3E368C66A23E}" type="parTrans" cxnId="{E14633D0-FA0A-4613-A008-76331B39DEB7}">
      <dgm:prSet/>
      <dgm:spPr/>
      <dgm:t>
        <a:bodyPr/>
        <a:lstStyle/>
        <a:p>
          <a:endParaRPr lang="fr-FR">
            <a:solidFill>
              <a:schemeClr val="bg1"/>
            </a:solidFill>
          </a:endParaRPr>
        </a:p>
      </dgm:t>
    </dgm:pt>
    <dgm:pt modelId="{0FCE1A59-7757-4993-81D1-5362648EB8B6}" type="sibTrans" cxnId="{E14633D0-FA0A-4613-A008-76331B39DEB7}">
      <dgm:prSet/>
      <dgm:spPr/>
      <dgm:t>
        <a:bodyPr/>
        <a:lstStyle/>
        <a:p>
          <a:endParaRPr lang="fr-FR">
            <a:solidFill>
              <a:schemeClr val="bg1"/>
            </a:solidFill>
          </a:endParaRPr>
        </a:p>
      </dgm:t>
    </dgm:pt>
    <dgm:pt modelId="{A1D2E2E8-E07A-46C3-9AA0-A5D470FB8D48}">
      <dgm:prSet/>
      <dgm:spPr/>
      <dgm:t>
        <a:bodyPr/>
        <a:lstStyle/>
        <a:p>
          <a:r>
            <a:rPr lang="fr-BE">
              <a:solidFill>
                <a:schemeClr val="bg1"/>
              </a:solidFill>
              <a:effectLst/>
              <a:latin typeface="+mj-lt"/>
              <a:ea typeface="Times New Roman" panose="02020603050405020304" pitchFamily="18" charset="0"/>
              <a:cs typeface="Times New Roman" panose="02020603050405020304" pitchFamily="18" charset="0"/>
            </a:rPr>
            <a:t>Le financement des aides est conditionné au versement intégral des contributions annuelles dues par l’employeur assujetti.</a:t>
          </a:r>
          <a:endParaRPr lang="fr-FR" dirty="0">
            <a:solidFill>
              <a:schemeClr val="bg1"/>
            </a:solidFill>
            <a:effectLst/>
            <a:latin typeface="+mj-lt"/>
            <a:ea typeface="Times New Roman" panose="02020603050405020304" pitchFamily="18" charset="0"/>
            <a:cs typeface="Times New Roman" panose="02020603050405020304" pitchFamily="18" charset="0"/>
          </a:endParaRPr>
        </a:p>
      </dgm:t>
    </dgm:pt>
    <dgm:pt modelId="{8CE2D649-A6F0-424A-A79B-90686075CA53}" type="parTrans" cxnId="{99B0EDF8-E577-4F43-B13D-620A4774E4DB}">
      <dgm:prSet/>
      <dgm:spPr/>
      <dgm:t>
        <a:bodyPr/>
        <a:lstStyle/>
        <a:p>
          <a:endParaRPr lang="fr-FR">
            <a:solidFill>
              <a:schemeClr val="bg1"/>
            </a:solidFill>
          </a:endParaRPr>
        </a:p>
      </dgm:t>
    </dgm:pt>
    <dgm:pt modelId="{35963205-1C36-4BC1-B814-00A0D4E5A3A0}" type="sibTrans" cxnId="{99B0EDF8-E577-4F43-B13D-620A4774E4DB}">
      <dgm:prSet/>
      <dgm:spPr/>
      <dgm:t>
        <a:bodyPr/>
        <a:lstStyle/>
        <a:p>
          <a:endParaRPr lang="fr-FR">
            <a:solidFill>
              <a:schemeClr val="bg1"/>
            </a:solidFill>
          </a:endParaRPr>
        </a:p>
      </dgm:t>
    </dgm:pt>
    <dgm:pt modelId="{BC9AA11B-77CC-4F55-A746-8E1E91BFD0DF}" type="pres">
      <dgm:prSet presAssocID="{0E0501D7-C2D6-4D0E-AF33-480D2532064F}" presName="diagram" presStyleCnt="0">
        <dgm:presLayoutVars>
          <dgm:dir/>
          <dgm:resizeHandles val="exact"/>
        </dgm:presLayoutVars>
      </dgm:prSet>
      <dgm:spPr/>
    </dgm:pt>
    <dgm:pt modelId="{FB6B998D-E020-439A-A9C3-E02F22D755ED}" type="pres">
      <dgm:prSet presAssocID="{0EEBAE23-FE27-4251-85D0-F04FE519D102}" presName="node" presStyleLbl="node1" presStyleIdx="0" presStyleCnt="7">
        <dgm:presLayoutVars>
          <dgm:bulletEnabled val="1"/>
        </dgm:presLayoutVars>
      </dgm:prSet>
      <dgm:spPr/>
    </dgm:pt>
    <dgm:pt modelId="{73D254F9-6E0A-4A43-AE8A-BCA7655ECBED}" type="pres">
      <dgm:prSet presAssocID="{8034A6DE-7F57-430B-BF89-6186E584740A}" presName="sibTrans" presStyleCnt="0"/>
      <dgm:spPr/>
    </dgm:pt>
    <dgm:pt modelId="{4C2219D5-CBD4-4200-8CE2-5CDFEA31E6C0}" type="pres">
      <dgm:prSet presAssocID="{C173F176-7983-45B4-8BA8-989E714964AB}" presName="node" presStyleLbl="node1" presStyleIdx="1" presStyleCnt="7">
        <dgm:presLayoutVars>
          <dgm:bulletEnabled val="1"/>
        </dgm:presLayoutVars>
      </dgm:prSet>
      <dgm:spPr/>
    </dgm:pt>
    <dgm:pt modelId="{0C35B1F6-789E-438A-9594-E493C774F97C}" type="pres">
      <dgm:prSet presAssocID="{30F9CC1E-E03F-4F3A-9704-0404518CB6B9}" presName="sibTrans" presStyleCnt="0"/>
      <dgm:spPr/>
    </dgm:pt>
    <dgm:pt modelId="{FDC88FD7-B0F3-4C64-9898-BA5A7BB458ED}" type="pres">
      <dgm:prSet presAssocID="{6394AD2E-666E-46B7-836D-97FE17DD3EC7}" presName="node" presStyleLbl="node1" presStyleIdx="2" presStyleCnt="7">
        <dgm:presLayoutVars>
          <dgm:bulletEnabled val="1"/>
        </dgm:presLayoutVars>
      </dgm:prSet>
      <dgm:spPr/>
    </dgm:pt>
    <dgm:pt modelId="{A5E28575-CE31-4997-9A54-2EB7EAE0DF13}" type="pres">
      <dgm:prSet presAssocID="{B20630E0-AE64-49E4-A10B-728D32786802}" presName="sibTrans" presStyleCnt="0"/>
      <dgm:spPr/>
    </dgm:pt>
    <dgm:pt modelId="{60181B27-D50F-4B45-9A3F-4FEAE8013330}" type="pres">
      <dgm:prSet presAssocID="{A1D9E0E9-569D-421C-99D8-7569ADB2CFF6}" presName="node" presStyleLbl="node1" presStyleIdx="3" presStyleCnt="7">
        <dgm:presLayoutVars>
          <dgm:bulletEnabled val="1"/>
        </dgm:presLayoutVars>
      </dgm:prSet>
      <dgm:spPr/>
    </dgm:pt>
    <dgm:pt modelId="{ED4C6DF7-E0D4-4B77-81C0-A624EE031D46}" type="pres">
      <dgm:prSet presAssocID="{43A6A4D3-EED2-4D44-A279-DD653E268903}" presName="sibTrans" presStyleCnt="0"/>
      <dgm:spPr/>
    </dgm:pt>
    <dgm:pt modelId="{EC8E47A2-3AE6-4D72-8D4E-56DDF67C9C58}" type="pres">
      <dgm:prSet presAssocID="{0A746BA4-800A-40C7-A506-325EAF735FB5}" presName="node" presStyleLbl="node1" presStyleIdx="4" presStyleCnt="7">
        <dgm:presLayoutVars>
          <dgm:bulletEnabled val="1"/>
        </dgm:presLayoutVars>
      </dgm:prSet>
      <dgm:spPr/>
    </dgm:pt>
    <dgm:pt modelId="{DEE09010-23D8-404D-A136-5F92F8C54B23}" type="pres">
      <dgm:prSet presAssocID="{F63B3BBF-2605-467A-948B-1D981D219CF5}" presName="sibTrans" presStyleCnt="0"/>
      <dgm:spPr/>
    </dgm:pt>
    <dgm:pt modelId="{D7CA2257-0802-4E9F-9748-1EA7E573AE5B}" type="pres">
      <dgm:prSet presAssocID="{98C608F4-93DA-4F78-A821-65B5BD8B37FC}" presName="node" presStyleLbl="node1" presStyleIdx="5" presStyleCnt="7">
        <dgm:presLayoutVars>
          <dgm:bulletEnabled val="1"/>
        </dgm:presLayoutVars>
      </dgm:prSet>
      <dgm:spPr/>
    </dgm:pt>
    <dgm:pt modelId="{57DDAAF1-BB12-4CE6-9A40-CB3EC392CE6A}" type="pres">
      <dgm:prSet presAssocID="{0FCE1A59-7757-4993-81D1-5362648EB8B6}" presName="sibTrans" presStyleCnt="0"/>
      <dgm:spPr/>
    </dgm:pt>
    <dgm:pt modelId="{AB227DF2-79E3-4188-81BD-84B465A9D307}" type="pres">
      <dgm:prSet presAssocID="{A1D2E2E8-E07A-46C3-9AA0-A5D470FB8D48}" presName="node" presStyleLbl="node1" presStyleIdx="6" presStyleCnt="7">
        <dgm:presLayoutVars>
          <dgm:bulletEnabled val="1"/>
        </dgm:presLayoutVars>
      </dgm:prSet>
      <dgm:spPr/>
    </dgm:pt>
  </dgm:ptLst>
  <dgm:cxnLst>
    <dgm:cxn modelId="{98D6F307-2F92-492A-B584-3E3988922E73}" type="presOf" srcId="{0A746BA4-800A-40C7-A506-325EAF735FB5}" destId="{EC8E47A2-3AE6-4D72-8D4E-56DDF67C9C58}" srcOrd="0" destOrd="0" presId="urn:microsoft.com/office/officeart/2005/8/layout/default"/>
    <dgm:cxn modelId="{3C1CAE27-BAA4-4CB8-AE7A-8FC836BF87BB}" srcId="{0E0501D7-C2D6-4D0E-AF33-480D2532064F}" destId="{A1D9E0E9-569D-421C-99D8-7569ADB2CFF6}" srcOrd="3" destOrd="0" parTransId="{248B1336-C5B1-4913-9CF2-0583BF20C4CA}" sibTransId="{43A6A4D3-EED2-4D44-A279-DD653E268903}"/>
    <dgm:cxn modelId="{8D69F765-2BE6-498E-9275-A3A1014AC47B}" type="presOf" srcId="{98C608F4-93DA-4F78-A821-65B5BD8B37FC}" destId="{D7CA2257-0802-4E9F-9748-1EA7E573AE5B}" srcOrd="0" destOrd="0" presId="urn:microsoft.com/office/officeart/2005/8/layout/default"/>
    <dgm:cxn modelId="{DDAE0B7B-F03B-4398-9B95-6566BCEE7F7C}" srcId="{0E0501D7-C2D6-4D0E-AF33-480D2532064F}" destId="{6394AD2E-666E-46B7-836D-97FE17DD3EC7}" srcOrd="2" destOrd="0" parTransId="{DAAB89E6-A745-43BC-8F37-FC241FDC867C}" sibTransId="{B20630E0-AE64-49E4-A10B-728D32786802}"/>
    <dgm:cxn modelId="{33A41496-B47F-4494-B516-77C5A79C8191}" type="presOf" srcId="{A1D9E0E9-569D-421C-99D8-7569ADB2CFF6}" destId="{60181B27-D50F-4B45-9A3F-4FEAE8013330}" srcOrd="0" destOrd="0" presId="urn:microsoft.com/office/officeart/2005/8/layout/default"/>
    <dgm:cxn modelId="{6C09B9A9-6EEC-47DA-90AB-400187F27645}" srcId="{0E0501D7-C2D6-4D0E-AF33-480D2532064F}" destId="{0A746BA4-800A-40C7-A506-325EAF735FB5}" srcOrd="4" destOrd="0" parTransId="{2134AF17-50B8-44E0-AF44-991B00A5A9C9}" sibTransId="{F63B3BBF-2605-467A-948B-1D981D219CF5}"/>
    <dgm:cxn modelId="{3A2668C6-B607-435C-B9E8-356600FFDD9C}" srcId="{0E0501D7-C2D6-4D0E-AF33-480D2532064F}" destId="{0EEBAE23-FE27-4251-85D0-F04FE519D102}" srcOrd="0" destOrd="0" parTransId="{B5790769-090F-4E30-8D51-715D55B2AEA3}" sibTransId="{8034A6DE-7F57-430B-BF89-6186E584740A}"/>
    <dgm:cxn modelId="{01B931C9-B0B9-4F61-8079-8A9F177AA13E}" type="presOf" srcId="{0E0501D7-C2D6-4D0E-AF33-480D2532064F}" destId="{BC9AA11B-77CC-4F55-A746-8E1E91BFD0DF}" srcOrd="0" destOrd="0" presId="urn:microsoft.com/office/officeart/2005/8/layout/default"/>
    <dgm:cxn modelId="{E14633D0-FA0A-4613-A008-76331B39DEB7}" srcId="{0E0501D7-C2D6-4D0E-AF33-480D2532064F}" destId="{98C608F4-93DA-4F78-A821-65B5BD8B37FC}" srcOrd="5" destOrd="0" parTransId="{216B0C1A-A3EF-4E10-942E-3E368C66A23E}" sibTransId="{0FCE1A59-7757-4993-81D1-5362648EB8B6}"/>
    <dgm:cxn modelId="{29B3D1D0-08F8-4F48-8E36-28B287A4988E}" type="presOf" srcId="{0EEBAE23-FE27-4251-85D0-F04FE519D102}" destId="{FB6B998D-E020-439A-A9C3-E02F22D755ED}" srcOrd="0" destOrd="0" presId="urn:microsoft.com/office/officeart/2005/8/layout/default"/>
    <dgm:cxn modelId="{7EB25DD6-F0C6-4D68-A7CC-34FFDBFDDC8E}" srcId="{0E0501D7-C2D6-4D0E-AF33-480D2532064F}" destId="{C173F176-7983-45B4-8BA8-989E714964AB}" srcOrd="1" destOrd="0" parTransId="{53176CF8-DF9E-4262-9345-6F124D084300}" sibTransId="{30F9CC1E-E03F-4F3A-9704-0404518CB6B9}"/>
    <dgm:cxn modelId="{C3A8A2ED-5793-4F99-B84B-D259B8972A6E}" type="presOf" srcId="{C173F176-7983-45B4-8BA8-989E714964AB}" destId="{4C2219D5-CBD4-4200-8CE2-5CDFEA31E6C0}" srcOrd="0" destOrd="0" presId="urn:microsoft.com/office/officeart/2005/8/layout/default"/>
    <dgm:cxn modelId="{362E80F4-7FB0-458D-890B-6A3224A31EFF}" type="presOf" srcId="{A1D2E2E8-E07A-46C3-9AA0-A5D470FB8D48}" destId="{AB227DF2-79E3-4188-81BD-84B465A9D307}" srcOrd="0" destOrd="0" presId="urn:microsoft.com/office/officeart/2005/8/layout/default"/>
    <dgm:cxn modelId="{99B0EDF8-E577-4F43-B13D-620A4774E4DB}" srcId="{0E0501D7-C2D6-4D0E-AF33-480D2532064F}" destId="{A1D2E2E8-E07A-46C3-9AA0-A5D470FB8D48}" srcOrd="6" destOrd="0" parTransId="{8CE2D649-A6F0-424A-A79B-90686075CA53}" sibTransId="{35963205-1C36-4BC1-B814-00A0D4E5A3A0}"/>
    <dgm:cxn modelId="{74CEBFFD-BB5F-4711-A9DE-25B7FCAA3B17}" type="presOf" srcId="{6394AD2E-666E-46B7-836D-97FE17DD3EC7}" destId="{FDC88FD7-B0F3-4C64-9898-BA5A7BB458ED}" srcOrd="0" destOrd="0" presId="urn:microsoft.com/office/officeart/2005/8/layout/default"/>
    <dgm:cxn modelId="{12A59905-8EA2-4AC4-8DF7-9555A0AB1F05}" type="presParOf" srcId="{BC9AA11B-77CC-4F55-A746-8E1E91BFD0DF}" destId="{FB6B998D-E020-439A-A9C3-E02F22D755ED}" srcOrd="0" destOrd="0" presId="urn:microsoft.com/office/officeart/2005/8/layout/default"/>
    <dgm:cxn modelId="{EFDB8D40-6921-4C6A-B5B7-E666B20F2419}" type="presParOf" srcId="{BC9AA11B-77CC-4F55-A746-8E1E91BFD0DF}" destId="{73D254F9-6E0A-4A43-AE8A-BCA7655ECBED}" srcOrd="1" destOrd="0" presId="urn:microsoft.com/office/officeart/2005/8/layout/default"/>
    <dgm:cxn modelId="{ED8EED28-FC85-4F8E-AFCC-057A787721B9}" type="presParOf" srcId="{BC9AA11B-77CC-4F55-A746-8E1E91BFD0DF}" destId="{4C2219D5-CBD4-4200-8CE2-5CDFEA31E6C0}" srcOrd="2" destOrd="0" presId="urn:microsoft.com/office/officeart/2005/8/layout/default"/>
    <dgm:cxn modelId="{CBAC8D99-47AA-4479-837D-20E8EC1F3A2C}" type="presParOf" srcId="{BC9AA11B-77CC-4F55-A746-8E1E91BFD0DF}" destId="{0C35B1F6-789E-438A-9594-E493C774F97C}" srcOrd="3" destOrd="0" presId="urn:microsoft.com/office/officeart/2005/8/layout/default"/>
    <dgm:cxn modelId="{066BC9AB-F664-4265-8358-9F0A6F02CDDA}" type="presParOf" srcId="{BC9AA11B-77CC-4F55-A746-8E1E91BFD0DF}" destId="{FDC88FD7-B0F3-4C64-9898-BA5A7BB458ED}" srcOrd="4" destOrd="0" presId="urn:microsoft.com/office/officeart/2005/8/layout/default"/>
    <dgm:cxn modelId="{E676DF54-F082-4352-9AEF-2E68C35BDBFA}" type="presParOf" srcId="{BC9AA11B-77CC-4F55-A746-8E1E91BFD0DF}" destId="{A5E28575-CE31-4997-9A54-2EB7EAE0DF13}" srcOrd="5" destOrd="0" presId="urn:microsoft.com/office/officeart/2005/8/layout/default"/>
    <dgm:cxn modelId="{160247B7-EA40-4351-BF54-A74E8AEC2439}" type="presParOf" srcId="{BC9AA11B-77CC-4F55-A746-8E1E91BFD0DF}" destId="{60181B27-D50F-4B45-9A3F-4FEAE8013330}" srcOrd="6" destOrd="0" presId="urn:microsoft.com/office/officeart/2005/8/layout/default"/>
    <dgm:cxn modelId="{ACED9CAE-151B-4265-AA45-83815CAADB12}" type="presParOf" srcId="{BC9AA11B-77CC-4F55-A746-8E1E91BFD0DF}" destId="{ED4C6DF7-E0D4-4B77-81C0-A624EE031D46}" srcOrd="7" destOrd="0" presId="urn:microsoft.com/office/officeart/2005/8/layout/default"/>
    <dgm:cxn modelId="{6A590814-25A6-4952-A7BB-6377638EB4A4}" type="presParOf" srcId="{BC9AA11B-77CC-4F55-A746-8E1E91BFD0DF}" destId="{EC8E47A2-3AE6-4D72-8D4E-56DDF67C9C58}" srcOrd="8" destOrd="0" presId="urn:microsoft.com/office/officeart/2005/8/layout/default"/>
    <dgm:cxn modelId="{F9DBD290-D107-43E3-9E27-09355B1DB4DD}" type="presParOf" srcId="{BC9AA11B-77CC-4F55-A746-8E1E91BFD0DF}" destId="{DEE09010-23D8-404D-A136-5F92F8C54B23}" srcOrd="9" destOrd="0" presId="urn:microsoft.com/office/officeart/2005/8/layout/default"/>
    <dgm:cxn modelId="{1017ED68-28B8-42E0-B4C9-E55B5E5CBEED}" type="presParOf" srcId="{BC9AA11B-77CC-4F55-A746-8E1E91BFD0DF}" destId="{D7CA2257-0802-4E9F-9748-1EA7E573AE5B}" srcOrd="10" destOrd="0" presId="urn:microsoft.com/office/officeart/2005/8/layout/default"/>
    <dgm:cxn modelId="{467BA229-E486-4977-8ABC-95D5936D5E18}" type="presParOf" srcId="{BC9AA11B-77CC-4F55-A746-8E1E91BFD0DF}" destId="{57DDAAF1-BB12-4CE6-9A40-CB3EC392CE6A}" srcOrd="11" destOrd="0" presId="urn:microsoft.com/office/officeart/2005/8/layout/default"/>
    <dgm:cxn modelId="{7742DC4F-A904-4B8C-9DA9-1AC20E5D2C4D}" type="presParOf" srcId="{BC9AA11B-77CC-4F55-A746-8E1E91BFD0DF}" destId="{AB227DF2-79E3-4188-81BD-84B465A9D307}"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830E4B-2003-4DDC-8D7D-DD8B09580892}">
      <dsp:nvSpPr>
        <dsp:cNvPr id="0" name=""/>
        <dsp:cNvSpPr/>
      </dsp:nvSpPr>
      <dsp:spPr>
        <a:xfrm>
          <a:off x="837389" y="831"/>
          <a:ext cx="1939541" cy="1163724"/>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fr-FR" altLang="fr-FR" sz="1900" kern="1200" dirty="0"/>
            <a:t>1. Missions et formation du référent handicap</a:t>
          </a:r>
          <a:endParaRPr lang="fr-FR" sz="1900" kern="1200" dirty="0"/>
        </a:p>
      </dsp:txBody>
      <dsp:txXfrm>
        <a:off x="837389" y="831"/>
        <a:ext cx="1939541" cy="1163724"/>
      </dsp:txXfrm>
    </dsp:sp>
    <dsp:sp modelId="{72F31BC1-97EC-4AC5-9A25-7371F8C7A847}">
      <dsp:nvSpPr>
        <dsp:cNvPr id="0" name=""/>
        <dsp:cNvSpPr/>
      </dsp:nvSpPr>
      <dsp:spPr>
        <a:xfrm>
          <a:off x="2970884" y="831"/>
          <a:ext cx="1939541" cy="1163724"/>
        </a:xfrm>
        <a:prstGeom prst="rect">
          <a:avLst/>
        </a:prstGeom>
        <a:solidFill>
          <a:srgbClr val="0095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fr-FR" sz="1900" kern="1200" dirty="0"/>
            <a:t>2. Le recrutement de personnes en situation de handicap</a:t>
          </a:r>
        </a:p>
      </dsp:txBody>
      <dsp:txXfrm>
        <a:off x="2970884" y="831"/>
        <a:ext cx="1939541" cy="1163724"/>
      </dsp:txXfrm>
    </dsp:sp>
    <dsp:sp modelId="{447C4388-67A2-4D51-B96A-8D3D51279CB5}">
      <dsp:nvSpPr>
        <dsp:cNvPr id="0" name=""/>
        <dsp:cNvSpPr/>
      </dsp:nvSpPr>
      <dsp:spPr>
        <a:xfrm>
          <a:off x="5104379" y="831"/>
          <a:ext cx="1939541" cy="1163724"/>
        </a:xfrm>
        <a:prstGeom prst="rect">
          <a:avLst/>
        </a:prstGeom>
        <a:solidFill>
          <a:schemeClr val="accent5">
            <a:hueOff val="-4558086"/>
            <a:satOff val="-6076"/>
            <a:lumOff val="120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fr-FR" sz="1900" kern="1200" dirty="0"/>
            <a:t>3. Le maintien dans l’emploi </a:t>
          </a:r>
        </a:p>
      </dsp:txBody>
      <dsp:txXfrm>
        <a:off x="5104379" y="831"/>
        <a:ext cx="1939541" cy="1163724"/>
      </dsp:txXfrm>
    </dsp:sp>
    <dsp:sp modelId="{71B93AFF-FE39-41B9-B1C9-2FF75C0EED5E}">
      <dsp:nvSpPr>
        <dsp:cNvPr id="0" name=""/>
        <dsp:cNvSpPr/>
      </dsp:nvSpPr>
      <dsp:spPr>
        <a:xfrm>
          <a:off x="1904136" y="1358510"/>
          <a:ext cx="1939541" cy="1163724"/>
        </a:xfrm>
        <a:prstGeom prst="rect">
          <a:avLst/>
        </a:prstGeom>
        <a:solidFill>
          <a:schemeClr val="accent5">
            <a:hueOff val="-6837128"/>
            <a:satOff val="-9114"/>
            <a:lumOff val="1808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fr-FR" sz="1900" kern="1200" dirty="0"/>
            <a:t>4. La communication et la sensibilisation</a:t>
          </a:r>
        </a:p>
      </dsp:txBody>
      <dsp:txXfrm>
        <a:off x="1904136" y="1358510"/>
        <a:ext cx="1939541" cy="1163724"/>
      </dsp:txXfrm>
    </dsp:sp>
    <dsp:sp modelId="{805FE209-A3C6-4832-BEB2-5BFB16A4CE84}">
      <dsp:nvSpPr>
        <dsp:cNvPr id="0" name=""/>
        <dsp:cNvSpPr/>
      </dsp:nvSpPr>
      <dsp:spPr>
        <a:xfrm>
          <a:off x="4037632" y="1358510"/>
          <a:ext cx="1939541" cy="1163724"/>
        </a:xfrm>
        <a:prstGeom prst="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Arial" panose="020B0604020202020204" pitchFamily="34" charset="0"/>
            <a:buNone/>
          </a:pPr>
          <a:r>
            <a:rPr lang="fr-FR" sz="1900" kern="1200" dirty="0"/>
            <a:t>5. L’accessibilité numérique</a:t>
          </a:r>
        </a:p>
      </dsp:txBody>
      <dsp:txXfrm>
        <a:off x="4037632" y="1358510"/>
        <a:ext cx="1939541" cy="11637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A51816-B8EF-4C2D-BA9E-81A8BD858F05}">
      <dsp:nvSpPr>
        <dsp:cNvPr id="0" name=""/>
        <dsp:cNvSpPr/>
      </dsp:nvSpPr>
      <dsp:spPr>
        <a:xfrm>
          <a:off x="0" y="21601"/>
          <a:ext cx="6575559" cy="411840"/>
        </a:xfrm>
        <a:prstGeom prst="roundRect">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fr-FR" sz="1200" b="1" u="sng" kern="1200" dirty="0">
              <a:latin typeface="+mj-lt"/>
            </a:rPr>
            <a:t>E-plateforme</a:t>
          </a:r>
        </a:p>
      </dsp:txBody>
      <dsp:txXfrm>
        <a:off x="20104" y="41705"/>
        <a:ext cx="6535351" cy="371632"/>
      </dsp:txXfrm>
    </dsp:sp>
    <dsp:sp modelId="{F77D93C6-9D2C-4A25-8C38-8CADD8D5CDF3}">
      <dsp:nvSpPr>
        <dsp:cNvPr id="0" name=""/>
        <dsp:cNvSpPr/>
      </dsp:nvSpPr>
      <dsp:spPr>
        <a:xfrm>
          <a:off x="0" y="433441"/>
          <a:ext cx="6575559" cy="580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77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fr-FR" sz="1200" kern="1200" dirty="0">
              <a:latin typeface="+mj-lt"/>
            </a:rPr>
            <a:t>Gestion des demandes d’aide au cas par cas</a:t>
          </a:r>
        </a:p>
        <a:p>
          <a:pPr marL="114300" lvl="1" indent="-114300" algn="l" defTabSz="533400">
            <a:lnSpc>
              <a:spcPct val="90000"/>
            </a:lnSpc>
            <a:spcBef>
              <a:spcPct val="0"/>
            </a:spcBef>
            <a:spcAft>
              <a:spcPct val="20000"/>
            </a:spcAft>
            <a:buChar char="•"/>
          </a:pPr>
          <a:r>
            <a:rPr lang="fr-FR" sz="1200" kern="1200" dirty="0">
              <a:latin typeface="+mj-lt"/>
            </a:rPr>
            <a:t>Avance des fonds puis remboursement</a:t>
          </a:r>
        </a:p>
        <a:p>
          <a:pPr marL="114300" lvl="1" indent="-114300" algn="l" defTabSz="533400">
            <a:lnSpc>
              <a:spcPct val="90000"/>
            </a:lnSpc>
            <a:spcBef>
              <a:spcPct val="0"/>
            </a:spcBef>
            <a:spcAft>
              <a:spcPct val="20000"/>
            </a:spcAft>
            <a:buChar char="•"/>
          </a:pPr>
          <a:r>
            <a:rPr lang="fr-FR" sz="1200" kern="1200" dirty="0">
              <a:latin typeface="+mj-lt"/>
            </a:rPr>
            <a:t>Adapté à peu de demandes </a:t>
          </a:r>
        </a:p>
      </dsp:txBody>
      <dsp:txXfrm>
        <a:off x="0" y="433441"/>
        <a:ext cx="6575559" cy="580635"/>
      </dsp:txXfrm>
    </dsp:sp>
    <dsp:sp modelId="{26EDB34D-B2EC-4977-9F90-6C7069AD7D5A}">
      <dsp:nvSpPr>
        <dsp:cNvPr id="0" name=""/>
        <dsp:cNvSpPr/>
      </dsp:nvSpPr>
      <dsp:spPr>
        <a:xfrm>
          <a:off x="0" y="1014076"/>
          <a:ext cx="6575559" cy="411840"/>
        </a:xfrm>
        <a:prstGeom prst="roundRect">
          <a:avLst/>
        </a:prstGeom>
        <a:solidFill>
          <a:schemeClr val="accent1">
            <a:shade val="80000"/>
            <a:hueOff val="50019"/>
            <a:satOff val="-37306"/>
            <a:lumOff val="197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fr-FR" sz="1200" b="1" u="sng" kern="1200" dirty="0">
              <a:latin typeface="+mj-lt"/>
            </a:rPr>
            <a:t>Convention</a:t>
          </a:r>
        </a:p>
      </dsp:txBody>
      <dsp:txXfrm>
        <a:off x="20104" y="1034180"/>
        <a:ext cx="6535351" cy="371632"/>
      </dsp:txXfrm>
    </dsp:sp>
    <dsp:sp modelId="{E1FDF985-8B9E-4CDE-A798-F14FE15714A4}">
      <dsp:nvSpPr>
        <dsp:cNvPr id="0" name=""/>
        <dsp:cNvSpPr/>
      </dsp:nvSpPr>
      <dsp:spPr>
        <a:xfrm>
          <a:off x="0" y="1425917"/>
          <a:ext cx="6575559" cy="774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77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fr-FR" sz="1200" kern="1200" dirty="0">
              <a:latin typeface="+mj-lt"/>
            </a:rPr>
            <a:t>Structuration d’un dispositif handicap</a:t>
          </a:r>
        </a:p>
        <a:p>
          <a:pPr marL="114300" lvl="1" indent="-114300" algn="l" defTabSz="533400">
            <a:lnSpc>
              <a:spcPct val="90000"/>
            </a:lnSpc>
            <a:spcBef>
              <a:spcPct val="0"/>
            </a:spcBef>
            <a:spcAft>
              <a:spcPct val="20000"/>
            </a:spcAft>
            <a:buChar char="•"/>
          </a:pPr>
          <a:r>
            <a:rPr lang="fr-FR" sz="1200" kern="1200" dirty="0">
              <a:latin typeface="+mj-lt"/>
            </a:rPr>
            <a:t>Incitation au recrutement</a:t>
          </a:r>
        </a:p>
        <a:p>
          <a:pPr marL="114300" lvl="1" indent="-114300" algn="l" defTabSz="533400">
            <a:lnSpc>
              <a:spcPct val="90000"/>
            </a:lnSpc>
            <a:spcBef>
              <a:spcPct val="0"/>
            </a:spcBef>
            <a:spcAft>
              <a:spcPct val="20000"/>
            </a:spcAft>
            <a:buChar char="•"/>
          </a:pPr>
          <a:r>
            <a:rPr lang="fr-FR" sz="1200" kern="1200" dirty="0">
              <a:latin typeface="+mj-lt"/>
            </a:rPr>
            <a:t>Obtention d’une enveloppe financière dédiée</a:t>
          </a:r>
        </a:p>
        <a:p>
          <a:pPr marL="114300" lvl="1" indent="-114300" algn="l" defTabSz="533400">
            <a:lnSpc>
              <a:spcPct val="90000"/>
            </a:lnSpc>
            <a:spcBef>
              <a:spcPct val="0"/>
            </a:spcBef>
            <a:spcAft>
              <a:spcPct val="20000"/>
            </a:spcAft>
            <a:buChar char="•"/>
          </a:pPr>
          <a:r>
            <a:rPr lang="fr-FR" sz="1200" kern="1200" dirty="0">
              <a:latin typeface="+mj-lt"/>
            </a:rPr>
            <a:t>Adapté aux employeurs</a:t>
          </a:r>
        </a:p>
      </dsp:txBody>
      <dsp:txXfrm>
        <a:off x="0" y="1425917"/>
        <a:ext cx="6575559" cy="774180"/>
      </dsp:txXfrm>
    </dsp:sp>
    <dsp:sp modelId="{C3732439-DB6C-4029-8F10-71CC5703B6A7}">
      <dsp:nvSpPr>
        <dsp:cNvPr id="0" name=""/>
        <dsp:cNvSpPr/>
      </dsp:nvSpPr>
      <dsp:spPr>
        <a:xfrm>
          <a:off x="0" y="2200097"/>
          <a:ext cx="6575559" cy="411840"/>
        </a:xfrm>
        <a:prstGeom prst="roundRect">
          <a:avLst/>
        </a:prstGeom>
        <a:solidFill>
          <a:schemeClr val="accent1">
            <a:shade val="80000"/>
            <a:hueOff val="100038"/>
            <a:satOff val="-74613"/>
            <a:lumOff val="395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fr-FR" sz="1200" b="1" u="sng" kern="1200" dirty="0">
              <a:latin typeface="+mj-lt"/>
            </a:rPr>
            <a:t>Programme</a:t>
          </a:r>
          <a:r>
            <a:rPr lang="fr-FR" sz="1200" u="sng" kern="1200" dirty="0">
              <a:latin typeface="+mj-lt"/>
            </a:rPr>
            <a:t> </a:t>
          </a:r>
          <a:r>
            <a:rPr lang="fr-FR" sz="1200" b="1" u="sng" kern="1200" dirty="0">
              <a:latin typeface="+mj-lt"/>
            </a:rPr>
            <a:t>accessibilité</a:t>
          </a:r>
        </a:p>
      </dsp:txBody>
      <dsp:txXfrm>
        <a:off x="20104" y="2220201"/>
        <a:ext cx="6535351" cy="371632"/>
      </dsp:txXfrm>
    </dsp:sp>
    <dsp:sp modelId="{3CC19B17-6275-4148-92FE-8298C248C8B1}">
      <dsp:nvSpPr>
        <dsp:cNvPr id="0" name=""/>
        <dsp:cNvSpPr/>
      </dsp:nvSpPr>
      <dsp:spPr>
        <a:xfrm>
          <a:off x="0" y="2611937"/>
          <a:ext cx="6575559" cy="3870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774" tIns="15240" rIns="85344" bIns="15240" numCol="1" spcCol="1270" anchor="t" anchorCtr="0">
          <a:noAutofit/>
        </a:bodyPr>
        <a:lstStyle/>
        <a:p>
          <a:pPr marL="114300" lvl="1" indent="-114300" algn="l" defTabSz="533400">
            <a:lnSpc>
              <a:spcPct val="90000"/>
            </a:lnSpc>
            <a:spcBef>
              <a:spcPct val="0"/>
            </a:spcBef>
            <a:spcAft>
              <a:spcPct val="20000"/>
            </a:spcAft>
            <a:buChar char="•"/>
          </a:pPr>
          <a:r>
            <a:rPr lang="fr-FR" sz="1200" kern="1200" dirty="0">
              <a:latin typeface="+mj-lt"/>
            </a:rPr>
            <a:t>Financements relatifs à la mise en accessibilité numérique</a:t>
          </a:r>
        </a:p>
        <a:p>
          <a:pPr marL="114300" lvl="1" indent="-114300" algn="l" defTabSz="533400">
            <a:lnSpc>
              <a:spcPct val="90000"/>
            </a:lnSpc>
            <a:spcBef>
              <a:spcPct val="0"/>
            </a:spcBef>
            <a:spcAft>
              <a:spcPct val="20000"/>
            </a:spcAft>
            <a:buChar char="•"/>
          </a:pPr>
          <a:r>
            <a:rPr lang="fr-FR" sz="1200" kern="1200" dirty="0">
              <a:latin typeface="+mj-lt"/>
            </a:rPr>
            <a:t>Obtention dans le cadre d’une procédure dédiée</a:t>
          </a:r>
        </a:p>
      </dsp:txBody>
      <dsp:txXfrm>
        <a:off x="0" y="2611937"/>
        <a:ext cx="6575559" cy="3870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6B998D-E020-439A-A9C3-E02F22D755ED}">
      <dsp:nvSpPr>
        <dsp:cNvPr id="0" name=""/>
        <dsp:cNvSpPr/>
      </dsp:nvSpPr>
      <dsp:spPr>
        <a:xfrm>
          <a:off x="3384" y="686423"/>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Font typeface="Calibri" panose="020F0502020204030204" pitchFamily="34" charset="0"/>
            <a:buNone/>
          </a:pPr>
          <a:r>
            <a:rPr lang="fr-FR" sz="1600" kern="1200" dirty="0">
              <a:solidFill>
                <a:schemeClr val="bg1"/>
              </a:solidFill>
              <a:effectLst/>
              <a:latin typeface="+mj-lt"/>
              <a:ea typeface="Times New Roman" panose="02020603050405020304" pitchFamily="18" charset="0"/>
              <a:cs typeface="Times New Roman" panose="02020603050405020304" pitchFamily="18" charset="0"/>
            </a:rPr>
            <a:t>Le FIPHFP intervient en complémentarité des dispositifs de droit commun. </a:t>
          </a:r>
          <a:endParaRPr lang="fr-FR" sz="1600" kern="1200" dirty="0">
            <a:solidFill>
              <a:schemeClr val="bg1"/>
            </a:solidFill>
          </a:endParaRPr>
        </a:p>
      </dsp:txBody>
      <dsp:txXfrm>
        <a:off x="3384" y="686423"/>
        <a:ext cx="2685284" cy="1611170"/>
      </dsp:txXfrm>
    </dsp:sp>
    <dsp:sp modelId="{4C2219D5-CBD4-4200-8CE2-5CDFEA31E6C0}">
      <dsp:nvSpPr>
        <dsp:cNvPr id="0" name=""/>
        <dsp:cNvSpPr/>
      </dsp:nvSpPr>
      <dsp:spPr>
        <a:xfrm>
          <a:off x="2957197" y="686423"/>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bg1"/>
              </a:solidFill>
              <a:effectLst/>
              <a:latin typeface="+mj-lt"/>
              <a:ea typeface="Times New Roman" panose="02020603050405020304" pitchFamily="18" charset="0"/>
              <a:cs typeface="Times New Roman" panose="02020603050405020304" pitchFamily="18" charset="0"/>
            </a:rPr>
            <a:t>Les aides ne sont pas accessibles « de droit », le FIPHFP se réserve le droit d’accorder ou non la prise en charge d’une aide en fonction de la situation d’espèce.</a:t>
          </a:r>
          <a:endParaRPr lang="fr-FR" sz="1600" kern="1200" dirty="0">
            <a:solidFill>
              <a:schemeClr val="bg1"/>
            </a:solidFill>
            <a:effectLst/>
            <a:latin typeface="+mj-lt"/>
            <a:ea typeface="Times New Roman" panose="02020603050405020304" pitchFamily="18" charset="0"/>
            <a:cs typeface="Times New Roman" panose="02020603050405020304" pitchFamily="18" charset="0"/>
          </a:endParaRPr>
        </a:p>
      </dsp:txBody>
      <dsp:txXfrm>
        <a:off x="2957197" y="686423"/>
        <a:ext cx="2685284" cy="1611170"/>
      </dsp:txXfrm>
    </dsp:sp>
    <dsp:sp modelId="{FDC88FD7-B0F3-4C64-9898-BA5A7BB458ED}">
      <dsp:nvSpPr>
        <dsp:cNvPr id="0" name=""/>
        <dsp:cNvSpPr/>
      </dsp:nvSpPr>
      <dsp:spPr>
        <a:xfrm>
          <a:off x="5911009" y="686423"/>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BE" sz="1600" kern="1200" dirty="0">
              <a:solidFill>
                <a:schemeClr val="bg1"/>
              </a:solidFill>
              <a:effectLst/>
              <a:latin typeface="+mj-lt"/>
              <a:ea typeface="Times New Roman" panose="02020603050405020304" pitchFamily="18" charset="0"/>
              <a:cs typeface="Times New Roman" panose="02020603050405020304" pitchFamily="18" charset="0"/>
            </a:rPr>
            <a:t>L’absence ou le refus de prise en charge financière par le FIPHFP ne dispense pas l’employeur de son obligation d’aménagement de poste.</a:t>
          </a:r>
        </a:p>
      </dsp:txBody>
      <dsp:txXfrm>
        <a:off x="5911009" y="686423"/>
        <a:ext cx="2685284" cy="1611170"/>
      </dsp:txXfrm>
    </dsp:sp>
    <dsp:sp modelId="{60181B27-D50F-4B45-9A3F-4FEAE8013330}">
      <dsp:nvSpPr>
        <dsp:cNvPr id="0" name=""/>
        <dsp:cNvSpPr/>
      </dsp:nvSpPr>
      <dsp:spPr>
        <a:xfrm>
          <a:off x="8864822" y="686423"/>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BE" sz="1600" kern="1200">
              <a:solidFill>
                <a:schemeClr val="bg1"/>
              </a:solidFill>
              <a:effectLst/>
              <a:latin typeface="+mj-lt"/>
              <a:ea typeface="Times New Roman" panose="02020603050405020304" pitchFamily="18" charset="0"/>
            </a:rPr>
            <a:t>La sollicitation du FIPHFP par un employeur public doit s’inscrire dans le respect du principe d’aménagement raisonnable des postes de travail</a:t>
          </a:r>
          <a:endParaRPr lang="fr-BE" sz="1600" kern="1200" dirty="0">
            <a:solidFill>
              <a:schemeClr val="bg1"/>
            </a:solidFill>
            <a:latin typeface="+mj-lt"/>
            <a:ea typeface="Times New Roman" panose="02020603050405020304" pitchFamily="18" charset="0"/>
            <a:cs typeface="Times New Roman" panose="02020603050405020304" pitchFamily="18" charset="0"/>
          </a:endParaRPr>
        </a:p>
      </dsp:txBody>
      <dsp:txXfrm>
        <a:off x="8864822" y="686423"/>
        <a:ext cx="2685284" cy="1611170"/>
      </dsp:txXfrm>
    </dsp:sp>
    <dsp:sp modelId="{EC8E47A2-3AE6-4D72-8D4E-56DDF67C9C58}">
      <dsp:nvSpPr>
        <dsp:cNvPr id="0" name=""/>
        <dsp:cNvSpPr/>
      </dsp:nvSpPr>
      <dsp:spPr>
        <a:xfrm>
          <a:off x="1480291" y="2566122"/>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BE" sz="1600" kern="1200" dirty="0">
              <a:solidFill>
                <a:schemeClr val="bg1"/>
              </a:solidFill>
              <a:effectLst/>
              <a:latin typeface="+mj-lt"/>
              <a:ea typeface="Times New Roman" panose="02020603050405020304" pitchFamily="18" charset="0"/>
              <a:cs typeface="Times New Roman" panose="02020603050405020304" pitchFamily="18" charset="0"/>
            </a:rPr>
            <a:t>L’ensemble des aides sont mobilisables de façon indifférenciée, que l’employeur dispose d’une convention ou non.</a:t>
          </a:r>
          <a:endParaRPr lang="fr-FR" sz="1600" kern="1200" dirty="0">
            <a:solidFill>
              <a:schemeClr val="bg1"/>
            </a:solidFill>
            <a:effectLst/>
            <a:latin typeface="+mj-lt"/>
            <a:ea typeface="Times New Roman" panose="02020603050405020304" pitchFamily="18" charset="0"/>
            <a:cs typeface="Times New Roman" panose="02020603050405020304" pitchFamily="18" charset="0"/>
          </a:endParaRPr>
        </a:p>
      </dsp:txBody>
      <dsp:txXfrm>
        <a:off x="1480291" y="2566122"/>
        <a:ext cx="2685284" cy="1611170"/>
      </dsp:txXfrm>
    </dsp:sp>
    <dsp:sp modelId="{D7CA2257-0802-4E9F-9748-1EA7E573AE5B}">
      <dsp:nvSpPr>
        <dsp:cNvPr id="0" name=""/>
        <dsp:cNvSpPr/>
      </dsp:nvSpPr>
      <dsp:spPr>
        <a:xfrm>
          <a:off x="4434103" y="2566122"/>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BE" sz="1600" kern="1200">
              <a:solidFill>
                <a:schemeClr val="bg1"/>
              </a:solidFill>
              <a:effectLst/>
              <a:latin typeface="+mj-lt"/>
              <a:ea typeface="Times New Roman" panose="02020603050405020304" pitchFamily="18" charset="0"/>
              <a:cs typeface="Times New Roman" panose="02020603050405020304" pitchFamily="18" charset="0"/>
            </a:rPr>
            <a:t>L’ensemble des aides sont mobilisables quel que soit le taux d’emploi global d’employeur (supérieur à 6% ou non).</a:t>
          </a:r>
          <a:endParaRPr lang="fr-FR" sz="1600" kern="1200" dirty="0">
            <a:solidFill>
              <a:schemeClr val="bg1"/>
            </a:solidFill>
            <a:effectLst/>
            <a:latin typeface="+mj-lt"/>
            <a:ea typeface="Times New Roman" panose="02020603050405020304" pitchFamily="18" charset="0"/>
            <a:cs typeface="Times New Roman" panose="02020603050405020304" pitchFamily="18" charset="0"/>
          </a:endParaRPr>
        </a:p>
      </dsp:txBody>
      <dsp:txXfrm>
        <a:off x="4434103" y="2566122"/>
        <a:ext cx="2685284" cy="1611170"/>
      </dsp:txXfrm>
    </dsp:sp>
    <dsp:sp modelId="{AB227DF2-79E3-4188-81BD-84B465A9D307}">
      <dsp:nvSpPr>
        <dsp:cNvPr id="0" name=""/>
        <dsp:cNvSpPr/>
      </dsp:nvSpPr>
      <dsp:spPr>
        <a:xfrm>
          <a:off x="7387915" y="2566122"/>
          <a:ext cx="2685284" cy="16111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BE" sz="1600" kern="1200">
              <a:solidFill>
                <a:schemeClr val="bg1"/>
              </a:solidFill>
              <a:effectLst/>
              <a:latin typeface="+mj-lt"/>
              <a:ea typeface="Times New Roman" panose="02020603050405020304" pitchFamily="18" charset="0"/>
              <a:cs typeface="Times New Roman" panose="02020603050405020304" pitchFamily="18" charset="0"/>
            </a:rPr>
            <a:t>Le financement des aides est conditionné au versement intégral des contributions annuelles dues par l’employeur assujetti.</a:t>
          </a:r>
          <a:endParaRPr lang="fr-FR" sz="1600" kern="1200" dirty="0">
            <a:solidFill>
              <a:schemeClr val="bg1"/>
            </a:solidFill>
            <a:effectLst/>
            <a:latin typeface="+mj-lt"/>
            <a:ea typeface="Times New Roman" panose="02020603050405020304" pitchFamily="18" charset="0"/>
            <a:cs typeface="Times New Roman" panose="02020603050405020304" pitchFamily="18" charset="0"/>
          </a:endParaRPr>
        </a:p>
      </dsp:txBody>
      <dsp:txXfrm>
        <a:off x="7387915" y="2566122"/>
        <a:ext cx="2685284" cy="161117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2FA3B3-0AB5-47E3-AADA-5787CCE669EE}" type="datetimeFigureOut">
              <a:rPr lang="fr-FR" smtClean="0"/>
              <a:t>14/03/2025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25E340-97F8-41FA-9A99-8B68E19B8EF2}" type="slidenum">
              <a:rPr lang="fr-FR" smtClean="0"/>
              <a:t>‹N°›</a:t>
            </a:fld>
            <a:endParaRPr lang="fr-FR"/>
          </a:p>
        </p:txBody>
      </p:sp>
    </p:spTree>
    <p:extLst>
      <p:ext uri="{BB962C8B-B14F-4D97-AF65-F5344CB8AC3E}">
        <p14:creationId xmlns:p14="http://schemas.microsoft.com/office/powerpoint/2010/main" val="2095669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a:t>
            </a:fld>
            <a:endParaRPr lang="fr-FR"/>
          </a:p>
        </p:txBody>
      </p:sp>
    </p:spTree>
    <p:extLst>
      <p:ext uri="{BB962C8B-B14F-4D97-AF65-F5344CB8AC3E}">
        <p14:creationId xmlns:p14="http://schemas.microsoft.com/office/powerpoint/2010/main" val="1964935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10</a:t>
            </a:fld>
            <a:endParaRPr lang="fr-FR"/>
          </a:p>
        </p:txBody>
      </p:sp>
    </p:spTree>
    <p:extLst>
      <p:ext uri="{BB962C8B-B14F-4D97-AF65-F5344CB8AC3E}">
        <p14:creationId xmlns:p14="http://schemas.microsoft.com/office/powerpoint/2010/main" val="3343036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11</a:t>
            </a:fld>
            <a:endParaRPr lang="fr-FR"/>
          </a:p>
        </p:txBody>
      </p:sp>
    </p:spTree>
    <p:extLst>
      <p:ext uri="{BB962C8B-B14F-4D97-AF65-F5344CB8AC3E}">
        <p14:creationId xmlns:p14="http://schemas.microsoft.com/office/powerpoint/2010/main" val="2540217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12</a:t>
            </a:fld>
            <a:endParaRPr lang="fr-FR"/>
          </a:p>
        </p:txBody>
      </p:sp>
    </p:spTree>
    <p:extLst>
      <p:ext uri="{BB962C8B-B14F-4D97-AF65-F5344CB8AC3E}">
        <p14:creationId xmlns:p14="http://schemas.microsoft.com/office/powerpoint/2010/main" val="2880127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13</a:t>
            </a:fld>
            <a:endParaRPr lang="fr-FR"/>
          </a:p>
        </p:txBody>
      </p:sp>
    </p:spTree>
    <p:extLst>
      <p:ext uri="{BB962C8B-B14F-4D97-AF65-F5344CB8AC3E}">
        <p14:creationId xmlns:p14="http://schemas.microsoft.com/office/powerpoint/2010/main" val="4681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14</a:t>
            </a:fld>
            <a:endParaRPr lang="fr-FR"/>
          </a:p>
        </p:txBody>
      </p:sp>
    </p:spTree>
    <p:extLst>
      <p:ext uri="{BB962C8B-B14F-4D97-AF65-F5344CB8AC3E}">
        <p14:creationId xmlns:p14="http://schemas.microsoft.com/office/powerpoint/2010/main" val="335086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15</a:t>
            </a:fld>
            <a:endParaRPr lang="fr-FR"/>
          </a:p>
        </p:txBody>
      </p:sp>
    </p:spTree>
    <p:extLst>
      <p:ext uri="{BB962C8B-B14F-4D97-AF65-F5344CB8AC3E}">
        <p14:creationId xmlns:p14="http://schemas.microsoft.com/office/powerpoint/2010/main" val="3685434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25E340-97F8-41FA-9A99-8B68E19B8EF2}" type="slidenum">
              <a:rPr lang="fr-FR" smtClean="0"/>
              <a:t>16</a:t>
            </a:fld>
            <a:endParaRPr lang="fr-FR"/>
          </a:p>
        </p:txBody>
      </p:sp>
    </p:spTree>
    <p:extLst>
      <p:ext uri="{BB962C8B-B14F-4D97-AF65-F5344CB8AC3E}">
        <p14:creationId xmlns:p14="http://schemas.microsoft.com/office/powerpoint/2010/main" val="529302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25E340-97F8-41FA-9A99-8B68E19B8EF2}" type="slidenum">
              <a:rPr lang="fr-FR" smtClean="0"/>
              <a:t>17</a:t>
            </a:fld>
            <a:endParaRPr lang="fr-FR"/>
          </a:p>
        </p:txBody>
      </p:sp>
    </p:spTree>
    <p:extLst>
      <p:ext uri="{BB962C8B-B14F-4D97-AF65-F5344CB8AC3E}">
        <p14:creationId xmlns:p14="http://schemas.microsoft.com/office/powerpoint/2010/main" val="3389193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25E340-97F8-41FA-9A99-8B68E19B8EF2}" type="slidenum">
              <a:rPr lang="fr-FR" smtClean="0"/>
              <a:t>18</a:t>
            </a:fld>
            <a:endParaRPr lang="fr-FR"/>
          </a:p>
        </p:txBody>
      </p:sp>
    </p:spTree>
    <p:extLst>
      <p:ext uri="{BB962C8B-B14F-4D97-AF65-F5344CB8AC3E}">
        <p14:creationId xmlns:p14="http://schemas.microsoft.com/office/powerpoint/2010/main" val="3891473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25E340-97F8-41FA-9A99-8B68E19B8EF2}" type="slidenum">
              <a:rPr lang="fr-FR" smtClean="0"/>
              <a:t>19</a:t>
            </a:fld>
            <a:endParaRPr lang="fr-FR"/>
          </a:p>
        </p:txBody>
      </p:sp>
    </p:spTree>
    <p:extLst>
      <p:ext uri="{BB962C8B-B14F-4D97-AF65-F5344CB8AC3E}">
        <p14:creationId xmlns:p14="http://schemas.microsoft.com/office/powerpoint/2010/main" val="1814989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2</a:t>
            </a:fld>
            <a:endParaRPr lang="fr-FR" dirty="0"/>
          </a:p>
        </p:txBody>
      </p:sp>
    </p:spTree>
    <p:extLst>
      <p:ext uri="{BB962C8B-B14F-4D97-AF65-F5344CB8AC3E}">
        <p14:creationId xmlns:p14="http://schemas.microsoft.com/office/powerpoint/2010/main" val="684007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25E340-97F8-41FA-9A99-8B68E19B8EF2}" type="slidenum">
              <a:rPr lang="fr-FR" smtClean="0"/>
              <a:t>20</a:t>
            </a:fld>
            <a:endParaRPr lang="fr-FR"/>
          </a:p>
        </p:txBody>
      </p:sp>
    </p:spTree>
    <p:extLst>
      <p:ext uri="{BB962C8B-B14F-4D97-AF65-F5344CB8AC3E}">
        <p14:creationId xmlns:p14="http://schemas.microsoft.com/office/powerpoint/2010/main" val="1125323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25E340-97F8-41FA-9A99-8B68E19B8EF2}" type="slidenum">
              <a:rPr lang="fr-FR" smtClean="0"/>
              <a:t>21</a:t>
            </a:fld>
            <a:endParaRPr lang="fr-FR"/>
          </a:p>
        </p:txBody>
      </p:sp>
    </p:spTree>
    <p:extLst>
      <p:ext uri="{BB962C8B-B14F-4D97-AF65-F5344CB8AC3E}">
        <p14:creationId xmlns:p14="http://schemas.microsoft.com/office/powerpoint/2010/main" val="884363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22</a:t>
            </a:fld>
            <a:endParaRPr lang="fr-FR"/>
          </a:p>
        </p:txBody>
      </p:sp>
    </p:spTree>
    <p:extLst>
      <p:ext uri="{BB962C8B-B14F-4D97-AF65-F5344CB8AC3E}">
        <p14:creationId xmlns:p14="http://schemas.microsoft.com/office/powerpoint/2010/main" val="1686077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5E340-97F8-41FA-9A99-8B68E19B8EF2}"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16310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24</a:t>
            </a:fld>
            <a:endParaRPr lang="fr-FR"/>
          </a:p>
        </p:txBody>
      </p:sp>
    </p:spTree>
    <p:extLst>
      <p:ext uri="{BB962C8B-B14F-4D97-AF65-F5344CB8AC3E}">
        <p14:creationId xmlns:p14="http://schemas.microsoft.com/office/powerpoint/2010/main" val="436306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3</a:t>
            </a:fld>
            <a:endParaRPr lang="fr-FR" dirty="0"/>
          </a:p>
        </p:txBody>
      </p:sp>
    </p:spTree>
    <p:extLst>
      <p:ext uri="{BB962C8B-B14F-4D97-AF65-F5344CB8AC3E}">
        <p14:creationId xmlns:p14="http://schemas.microsoft.com/office/powerpoint/2010/main" val="3288769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4</a:t>
            </a:fld>
            <a:endParaRPr lang="fr-FR"/>
          </a:p>
        </p:txBody>
      </p:sp>
    </p:spTree>
    <p:extLst>
      <p:ext uri="{BB962C8B-B14F-4D97-AF65-F5344CB8AC3E}">
        <p14:creationId xmlns:p14="http://schemas.microsoft.com/office/powerpoint/2010/main" val="1719198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825E340-97F8-41FA-9A99-8B68E19B8EF2}" type="slidenum">
              <a:rPr lang="fr-FR" smtClean="0"/>
              <a:t>5</a:t>
            </a:fld>
            <a:endParaRPr lang="fr-FR" dirty="0"/>
          </a:p>
        </p:txBody>
      </p:sp>
    </p:spTree>
    <p:extLst>
      <p:ext uri="{BB962C8B-B14F-4D97-AF65-F5344CB8AC3E}">
        <p14:creationId xmlns:p14="http://schemas.microsoft.com/office/powerpoint/2010/main" val="2595062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8864A-54FF-D976-629F-5DBFDB82130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1B9544-6377-CE43-AF80-1D148AAA444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CE034DF-316F-B4A6-9F8E-5629128F298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A4C43EC-3253-CA4D-028D-CD83DC8C073A}"/>
              </a:ext>
            </a:extLst>
          </p:cNvPr>
          <p:cNvSpPr>
            <a:spLocks noGrp="1"/>
          </p:cNvSpPr>
          <p:nvPr>
            <p:ph type="sldNum" sz="quarter" idx="5"/>
          </p:nvPr>
        </p:nvSpPr>
        <p:spPr/>
        <p:txBody>
          <a:bodyPr/>
          <a:lstStyle/>
          <a:p>
            <a:fld id="{2825E340-97F8-41FA-9A99-8B68E19B8EF2}" type="slidenum">
              <a:rPr lang="fr-FR" smtClean="0"/>
              <a:t>6</a:t>
            </a:fld>
            <a:endParaRPr lang="fr-FR" dirty="0"/>
          </a:p>
        </p:txBody>
      </p:sp>
    </p:spTree>
    <p:extLst>
      <p:ext uri="{BB962C8B-B14F-4D97-AF65-F5344CB8AC3E}">
        <p14:creationId xmlns:p14="http://schemas.microsoft.com/office/powerpoint/2010/main" val="1503176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EDB2C-EE1F-BB9A-5A1B-309EA231C6C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B563D3E-EECB-2003-F4E1-9CC712F9A3C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DFA00D2-5FF9-6CF6-E472-01B3AD35EB5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1374525-7F17-0FB2-247C-0C0EC91AF18B}"/>
              </a:ext>
            </a:extLst>
          </p:cNvPr>
          <p:cNvSpPr>
            <a:spLocks noGrp="1"/>
          </p:cNvSpPr>
          <p:nvPr>
            <p:ph type="sldNum" sz="quarter" idx="5"/>
          </p:nvPr>
        </p:nvSpPr>
        <p:spPr/>
        <p:txBody>
          <a:bodyPr/>
          <a:lstStyle/>
          <a:p>
            <a:fld id="{2825E340-97F8-41FA-9A99-8B68E19B8EF2}" type="slidenum">
              <a:rPr lang="fr-FR" smtClean="0"/>
              <a:t>7</a:t>
            </a:fld>
            <a:endParaRPr lang="fr-FR" dirty="0"/>
          </a:p>
        </p:txBody>
      </p:sp>
    </p:spTree>
    <p:extLst>
      <p:ext uri="{BB962C8B-B14F-4D97-AF65-F5344CB8AC3E}">
        <p14:creationId xmlns:p14="http://schemas.microsoft.com/office/powerpoint/2010/main" val="3377120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BFAF7-FC4C-7642-06A3-FF517A81607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6DF80BB-E881-F947-8277-197E7CB819A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A9BE753-110D-4C87-5818-08C187B7DC7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C714524-73CA-317C-F675-F73B43DB79FF}"/>
              </a:ext>
            </a:extLst>
          </p:cNvPr>
          <p:cNvSpPr>
            <a:spLocks noGrp="1"/>
          </p:cNvSpPr>
          <p:nvPr>
            <p:ph type="sldNum" sz="quarter" idx="5"/>
          </p:nvPr>
        </p:nvSpPr>
        <p:spPr/>
        <p:txBody>
          <a:bodyPr/>
          <a:lstStyle/>
          <a:p>
            <a:fld id="{2825E340-97F8-41FA-9A99-8B68E19B8EF2}" type="slidenum">
              <a:rPr lang="fr-FR" smtClean="0"/>
              <a:t>8</a:t>
            </a:fld>
            <a:endParaRPr lang="fr-FR" dirty="0"/>
          </a:p>
        </p:txBody>
      </p:sp>
    </p:spTree>
    <p:extLst>
      <p:ext uri="{BB962C8B-B14F-4D97-AF65-F5344CB8AC3E}">
        <p14:creationId xmlns:p14="http://schemas.microsoft.com/office/powerpoint/2010/main" val="4013200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ADD96-A6BA-0D35-CDD5-E31E637810D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10D3699-A9F1-2109-9AA9-C787E91840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530CAD-3C2C-64BC-30A5-A4DA0DC1085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644D3E3-C4FB-DC1B-ADD6-478F403D00F6}"/>
              </a:ext>
            </a:extLst>
          </p:cNvPr>
          <p:cNvSpPr>
            <a:spLocks noGrp="1"/>
          </p:cNvSpPr>
          <p:nvPr>
            <p:ph type="sldNum" sz="quarter" idx="5"/>
          </p:nvPr>
        </p:nvSpPr>
        <p:spPr/>
        <p:txBody>
          <a:bodyPr/>
          <a:lstStyle/>
          <a:p>
            <a:fld id="{2825E340-97F8-41FA-9A99-8B68E19B8EF2}" type="slidenum">
              <a:rPr lang="fr-FR" smtClean="0"/>
              <a:t>9</a:t>
            </a:fld>
            <a:endParaRPr lang="fr-FR" dirty="0"/>
          </a:p>
        </p:txBody>
      </p:sp>
    </p:spTree>
    <p:extLst>
      <p:ext uri="{BB962C8B-B14F-4D97-AF65-F5344CB8AC3E}">
        <p14:creationId xmlns:p14="http://schemas.microsoft.com/office/powerpoint/2010/main" val="23270576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2A29754-7186-2C47-BAAC-D71F2C987472}"/>
              </a:ext>
            </a:extLst>
          </p:cNvPr>
          <p:cNvPicPr>
            <a:picLocks noChangeAspect="1"/>
          </p:cNvPicPr>
          <p:nvPr userDrawn="1"/>
        </p:nvPicPr>
        <p:blipFill>
          <a:blip r:embed="rId2">
            <a:alphaModFix amt="59000"/>
          </a:blip>
          <a:stretch>
            <a:fillRect/>
          </a:stretch>
        </p:blipFill>
        <p:spPr>
          <a:xfrm rot="5400000">
            <a:off x="-401665" y="572935"/>
            <a:ext cx="2651962" cy="4811809"/>
          </a:xfrm>
          <a:prstGeom prst="rect">
            <a:avLst/>
          </a:prstGeom>
        </p:spPr>
      </p:pic>
      <p:pic>
        <p:nvPicPr>
          <p:cNvPr id="8" name="Image 7">
            <a:extLst>
              <a:ext uri="{FF2B5EF4-FFF2-40B4-BE49-F238E27FC236}">
                <a16:creationId xmlns:a16="http://schemas.microsoft.com/office/drawing/2014/main" id="{1DADF2A2-1D69-674E-80BF-3CDFF1FA8B01}"/>
              </a:ext>
            </a:extLst>
          </p:cNvPr>
          <p:cNvPicPr>
            <a:picLocks noChangeAspect="1"/>
          </p:cNvPicPr>
          <p:nvPr userDrawn="1"/>
        </p:nvPicPr>
        <p:blipFill>
          <a:blip r:embed="rId2"/>
          <a:stretch>
            <a:fillRect/>
          </a:stretch>
        </p:blipFill>
        <p:spPr>
          <a:xfrm rot="5400000">
            <a:off x="-309684" y="662965"/>
            <a:ext cx="2463800" cy="4470400"/>
          </a:xfrm>
          <a:prstGeom prst="rect">
            <a:avLst/>
          </a:prstGeom>
        </p:spPr>
      </p:pic>
      <p:pic>
        <p:nvPicPr>
          <p:cNvPr id="9" name="Image 8">
            <a:extLst>
              <a:ext uri="{FF2B5EF4-FFF2-40B4-BE49-F238E27FC236}">
                <a16:creationId xmlns:a16="http://schemas.microsoft.com/office/drawing/2014/main" id="{8C204612-85DF-5243-A498-BA2A1F4CF4F5}"/>
              </a:ext>
            </a:extLst>
          </p:cNvPr>
          <p:cNvPicPr>
            <a:picLocks noChangeAspect="1"/>
          </p:cNvPicPr>
          <p:nvPr userDrawn="1"/>
        </p:nvPicPr>
        <p:blipFill>
          <a:blip r:embed="rId3"/>
          <a:stretch>
            <a:fillRect/>
          </a:stretch>
        </p:blipFill>
        <p:spPr>
          <a:xfrm rot="16200000">
            <a:off x="2893551" y="1101294"/>
            <a:ext cx="430122" cy="780428"/>
          </a:xfrm>
          <a:prstGeom prst="rect">
            <a:avLst/>
          </a:prstGeom>
        </p:spPr>
      </p:pic>
      <p:pic>
        <p:nvPicPr>
          <p:cNvPr id="10" name="Image 9">
            <a:extLst>
              <a:ext uri="{FF2B5EF4-FFF2-40B4-BE49-F238E27FC236}">
                <a16:creationId xmlns:a16="http://schemas.microsoft.com/office/drawing/2014/main" id="{FC3CDFD9-1615-3140-B5B1-F6F143017204}"/>
              </a:ext>
            </a:extLst>
          </p:cNvPr>
          <p:cNvPicPr>
            <a:picLocks noChangeAspect="1"/>
          </p:cNvPicPr>
          <p:nvPr userDrawn="1"/>
        </p:nvPicPr>
        <p:blipFill>
          <a:blip r:embed="rId3"/>
          <a:stretch>
            <a:fillRect/>
          </a:stretch>
        </p:blipFill>
        <p:spPr>
          <a:xfrm>
            <a:off x="3581400" y="1248322"/>
            <a:ext cx="732183" cy="1328498"/>
          </a:xfrm>
          <a:prstGeom prst="rect">
            <a:avLst/>
          </a:prstGeom>
        </p:spPr>
      </p:pic>
      <p:pic>
        <p:nvPicPr>
          <p:cNvPr id="11" name="Image 10">
            <a:extLst>
              <a:ext uri="{FF2B5EF4-FFF2-40B4-BE49-F238E27FC236}">
                <a16:creationId xmlns:a16="http://schemas.microsoft.com/office/drawing/2014/main" id="{ABC98D65-4CF6-4848-B3BE-35BFB878A827}"/>
              </a:ext>
            </a:extLst>
          </p:cNvPr>
          <p:cNvPicPr/>
          <p:nvPr userDrawn="1"/>
        </p:nvPicPr>
        <p:blipFill>
          <a:blip r:embed="rId4" cstate="print">
            <a:extLst>
              <a:ext uri="{28A0092B-C50C-407E-A947-70E740481C1C}">
                <a14:useLocalDpi xmlns:a14="http://schemas.microsoft.com/office/drawing/2010/main" val="0"/>
              </a:ext>
            </a:extLst>
          </a:blip>
          <a:stretch>
            <a:fillRect/>
          </a:stretch>
        </p:blipFill>
        <p:spPr>
          <a:xfrm>
            <a:off x="10464800" y="312090"/>
            <a:ext cx="1334957" cy="1447744"/>
          </a:xfrm>
          <a:prstGeom prst="rect">
            <a:avLst/>
          </a:prstGeom>
        </p:spPr>
      </p:pic>
      <p:sp>
        <p:nvSpPr>
          <p:cNvPr id="12" name="Titre 11">
            <a:extLst>
              <a:ext uri="{FF2B5EF4-FFF2-40B4-BE49-F238E27FC236}">
                <a16:creationId xmlns:a16="http://schemas.microsoft.com/office/drawing/2014/main" id="{95196ACD-C87F-6A40-90DF-D77EAFAC5695}"/>
              </a:ext>
            </a:extLst>
          </p:cNvPr>
          <p:cNvSpPr>
            <a:spLocks noGrp="1"/>
          </p:cNvSpPr>
          <p:nvPr>
            <p:ph type="title" hasCustomPrompt="1"/>
          </p:nvPr>
        </p:nvSpPr>
        <p:spPr>
          <a:xfrm>
            <a:off x="3690832" y="2782731"/>
            <a:ext cx="7098960" cy="1522090"/>
          </a:xfrm>
          <a:prstGeom prst="rect">
            <a:avLst/>
          </a:prstGeom>
        </p:spPr>
        <p:txBody>
          <a:bodyPr/>
          <a:lstStyle>
            <a:lvl1pPr>
              <a:defRPr sz="5400" b="0">
                <a:latin typeface="+mj-lt"/>
              </a:defRPr>
            </a:lvl1pPr>
          </a:lstStyle>
          <a:p>
            <a:r>
              <a:rPr lang="fr-FR" dirty="0"/>
              <a:t>TITRE DE LA </a:t>
            </a:r>
            <a:br>
              <a:rPr lang="fr-FR" dirty="0"/>
            </a:br>
            <a:r>
              <a:rPr lang="fr-FR" dirty="0"/>
              <a:t>PRÉSENTATION</a:t>
            </a:r>
          </a:p>
        </p:txBody>
      </p:sp>
    </p:spTree>
    <p:extLst>
      <p:ext uri="{BB962C8B-B14F-4D97-AF65-F5344CB8AC3E}">
        <p14:creationId xmlns:p14="http://schemas.microsoft.com/office/powerpoint/2010/main" val="3297689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age de contact">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2C6890FB-38C8-394C-946B-28254183F264}"/>
              </a:ext>
            </a:extLst>
          </p:cNvPr>
          <p:cNvPicPr>
            <a:picLocks noChangeAspect="1"/>
          </p:cNvPicPr>
          <p:nvPr userDrawn="1"/>
        </p:nvPicPr>
        <p:blipFill>
          <a:blip r:embed="rId2"/>
          <a:stretch>
            <a:fillRect/>
          </a:stretch>
        </p:blipFill>
        <p:spPr>
          <a:xfrm>
            <a:off x="1663699" y="1411356"/>
            <a:ext cx="1039743" cy="1886543"/>
          </a:xfrm>
          <a:prstGeom prst="rect">
            <a:avLst/>
          </a:prstGeom>
        </p:spPr>
      </p:pic>
      <p:pic>
        <p:nvPicPr>
          <p:cNvPr id="8" name="Image 7">
            <a:extLst>
              <a:ext uri="{FF2B5EF4-FFF2-40B4-BE49-F238E27FC236}">
                <a16:creationId xmlns:a16="http://schemas.microsoft.com/office/drawing/2014/main" id="{06A057C2-B45F-744A-834B-281579F1E016}"/>
              </a:ext>
            </a:extLst>
          </p:cNvPr>
          <p:cNvPicPr>
            <a:picLocks noChangeAspect="1"/>
          </p:cNvPicPr>
          <p:nvPr userDrawn="1"/>
        </p:nvPicPr>
        <p:blipFill>
          <a:blip r:embed="rId2"/>
          <a:stretch>
            <a:fillRect/>
          </a:stretch>
        </p:blipFill>
        <p:spPr>
          <a:xfrm rot="16200000">
            <a:off x="749511" y="1252518"/>
            <a:ext cx="579030" cy="1050610"/>
          </a:xfrm>
          <a:prstGeom prst="rect">
            <a:avLst/>
          </a:prstGeom>
        </p:spPr>
      </p:pic>
      <p:sp>
        <p:nvSpPr>
          <p:cNvPr id="6" name="Espace réservé du texte 3">
            <a:extLst>
              <a:ext uri="{FF2B5EF4-FFF2-40B4-BE49-F238E27FC236}">
                <a16:creationId xmlns:a16="http://schemas.microsoft.com/office/drawing/2014/main" id="{5E0DE27C-3200-0F45-A0F0-088E3D6171A7}"/>
              </a:ext>
            </a:extLst>
          </p:cNvPr>
          <p:cNvSpPr>
            <a:spLocks noGrp="1"/>
          </p:cNvSpPr>
          <p:nvPr>
            <p:ph type="body" sz="half" idx="10" hasCustomPrompt="1"/>
          </p:nvPr>
        </p:nvSpPr>
        <p:spPr>
          <a:xfrm>
            <a:off x="2484438" y="3428999"/>
            <a:ext cx="7703171" cy="2723323"/>
          </a:xfrm>
          <a:prstGeom prst="rect">
            <a:avLst/>
          </a:prstGeom>
        </p:spPr>
        <p:txBody>
          <a:bodyPr/>
          <a:lstStyle>
            <a:lvl1pPr marL="0" indent="0">
              <a:buNone/>
              <a:defRPr sz="1600" b="0">
                <a:latin typeface="Times"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r>
              <a:rPr lang="fr-FR" dirty="0">
                <a:effectLst/>
                <a:latin typeface="Times" pitchFamily="2" charset="0"/>
              </a:rPr>
              <a:t>,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Maelium</a:t>
            </a:r>
            <a:r>
              <a:rPr lang="fr-FR" dirty="0">
                <a:effectLst/>
                <a:latin typeface="Times" pitchFamily="2" charset="0"/>
              </a:rPr>
              <a:t> non </a:t>
            </a:r>
            <a:r>
              <a:rPr lang="fr-FR" dirty="0" err="1">
                <a:effectLst/>
                <a:latin typeface="Times" pitchFamily="2" charset="0"/>
              </a:rPr>
              <a:t>oderit</a:t>
            </a:r>
            <a:r>
              <a:rPr lang="fr-FR" dirty="0">
                <a:effectLst/>
                <a:latin typeface="Times" pitchFamily="2" charset="0"/>
              </a:rPr>
              <a:t>?</a:t>
            </a:r>
          </a:p>
        </p:txBody>
      </p:sp>
      <p:pic>
        <p:nvPicPr>
          <p:cNvPr id="9" name="Image 8">
            <a:extLst>
              <a:ext uri="{FF2B5EF4-FFF2-40B4-BE49-F238E27FC236}">
                <a16:creationId xmlns:a16="http://schemas.microsoft.com/office/drawing/2014/main" id="{5A2D2764-F4C5-F642-8450-16248CAB635B}"/>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1066381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n de présentation">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2C6890FB-38C8-394C-946B-28254183F264}"/>
              </a:ext>
            </a:extLst>
          </p:cNvPr>
          <p:cNvPicPr>
            <a:picLocks noChangeAspect="1"/>
          </p:cNvPicPr>
          <p:nvPr userDrawn="1"/>
        </p:nvPicPr>
        <p:blipFill>
          <a:blip r:embed="rId2"/>
          <a:stretch>
            <a:fillRect/>
          </a:stretch>
        </p:blipFill>
        <p:spPr>
          <a:xfrm>
            <a:off x="1663699" y="1411356"/>
            <a:ext cx="1039743" cy="1886543"/>
          </a:xfrm>
          <a:prstGeom prst="rect">
            <a:avLst/>
          </a:prstGeom>
        </p:spPr>
      </p:pic>
      <p:pic>
        <p:nvPicPr>
          <p:cNvPr id="8" name="Image 7">
            <a:extLst>
              <a:ext uri="{FF2B5EF4-FFF2-40B4-BE49-F238E27FC236}">
                <a16:creationId xmlns:a16="http://schemas.microsoft.com/office/drawing/2014/main" id="{06A057C2-B45F-744A-834B-281579F1E016}"/>
              </a:ext>
            </a:extLst>
          </p:cNvPr>
          <p:cNvPicPr>
            <a:picLocks noChangeAspect="1"/>
          </p:cNvPicPr>
          <p:nvPr userDrawn="1"/>
        </p:nvPicPr>
        <p:blipFill>
          <a:blip r:embed="rId2"/>
          <a:stretch>
            <a:fillRect/>
          </a:stretch>
        </p:blipFill>
        <p:spPr>
          <a:xfrm rot="16200000">
            <a:off x="749511" y="1252518"/>
            <a:ext cx="579030" cy="1050610"/>
          </a:xfrm>
          <a:prstGeom prst="rect">
            <a:avLst/>
          </a:prstGeom>
        </p:spPr>
      </p:pic>
      <p:sp>
        <p:nvSpPr>
          <p:cNvPr id="10" name="Espace réservé du texte 9">
            <a:extLst>
              <a:ext uri="{FF2B5EF4-FFF2-40B4-BE49-F238E27FC236}">
                <a16:creationId xmlns:a16="http://schemas.microsoft.com/office/drawing/2014/main" id="{0E2CD597-AC4C-C64C-85A3-14C78C108350}"/>
              </a:ext>
            </a:extLst>
          </p:cNvPr>
          <p:cNvSpPr>
            <a:spLocks noGrp="1"/>
          </p:cNvSpPr>
          <p:nvPr>
            <p:ph type="body" sz="quarter" idx="10" hasCustomPrompt="1"/>
          </p:nvPr>
        </p:nvSpPr>
        <p:spPr>
          <a:xfrm>
            <a:off x="2484438" y="3428999"/>
            <a:ext cx="4910276" cy="1242392"/>
          </a:xfrm>
          <a:prstGeom prst="rect">
            <a:avLst/>
          </a:prstGeom>
        </p:spPr>
        <p:txBody>
          <a:bodyPr/>
          <a:lstStyle>
            <a:lvl1pPr marL="0" indent="0">
              <a:buNone/>
              <a:defRPr sz="4000" b="0">
                <a:solidFill>
                  <a:schemeClr val="bg1"/>
                </a:solidFill>
                <a:highlight>
                  <a:srgbClr val="00ADD6"/>
                </a:highlight>
                <a:latin typeface="+mj-lt"/>
              </a:defRPr>
            </a:lvl1pPr>
          </a:lstStyle>
          <a:p>
            <a:pPr lvl="0"/>
            <a:r>
              <a:rPr lang="fr-FR" dirty="0"/>
              <a:t>MERCI DE VOTRE ATTENTION</a:t>
            </a:r>
          </a:p>
        </p:txBody>
      </p:sp>
      <p:pic>
        <p:nvPicPr>
          <p:cNvPr id="6" name="Image 5">
            <a:extLst>
              <a:ext uri="{FF2B5EF4-FFF2-40B4-BE49-F238E27FC236}">
                <a16:creationId xmlns:a16="http://schemas.microsoft.com/office/drawing/2014/main" id="{26CE0A63-4C2A-164A-BDD6-A6BBEE39C7A1}"/>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3375510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ge blanch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944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D4A9DE-20C2-4842-B064-255DF87E1B7F}"/>
              </a:ext>
            </a:extLst>
          </p:cNvPr>
          <p:cNvSpPr>
            <a:spLocks noGrp="1"/>
          </p:cNvSpPr>
          <p:nvPr>
            <p:ph type="title" hasCustomPrompt="1"/>
          </p:nvPr>
        </p:nvSpPr>
        <p:spPr>
          <a:xfrm>
            <a:off x="3463012" y="1869534"/>
            <a:ext cx="3288961" cy="637562"/>
          </a:xfrm>
          <a:prstGeom prst="rect">
            <a:avLst/>
          </a:prstGeom>
        </p:spPr>
        <p:txBody>
          <a:bodyPr/>
          <a:lstStyle>
            <a:lvl1pPr>
              <a:defRPr sz="4000" b="0">
                <a:latin typeface="+mj-lt"/>
              </a:defRPr>
            </a:lvl1pPr>
          </a:lstStyle>
          <a:p>
            <a:r>
              <a:rPr lang="fr-FR" dirty="0"/>
              <a:t>SOMMAIRE</a:t>
            </a:r>
          </a:p>
        </p:txBody>
      </p:sp>
      <p:pic>
        <p:nvPicPr>
          <p:cNvPr id="7" name="Image 6">
            <a:extLst>
              <a:ext uri="{FF2B5EF4-FFF2-40B4-BE49-F238E27FC236}">
                <a16:creationId xmlns:a16="http://schemas.microsoft.com/office/drawing/2014/main" id="{1CF14C58-45CA-034A-99A5-901848B3CB8C}"/>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pic>
        <p:nvPicPr>
          <p:cNvPr id="9" name="Image 8">
            <a:extLst>
              <a:ext uri="{FF2B5EF4-FFF2-40B4-BE49-F238E27FC236}">
                <a16:creationId xmlns:a16="http://schemas.microsoft.com/office/drawing/2014/main" id="{BC9EDE4A-BA25-DD4B-AA8D-3FFE38CC737B}"/>
              </a:ext>
            </a:extLst>
          </p:cNvPr>
          <p:cNvPicPr>
            <a:picLocks noChangeAspect="1"/>
          </p:cNvPicPr>
          <p:nvPr userDrawn="1"/>
        </p:nvPicPr>
        <p:blipFill>
          <a:blip r:embed="rId3"/>
          <a:stretch>
            <a:fillRect/>
          </a:stretch>
        </p:blipFill>
        <p:spPr>
          <a:xfrm rot="10800000">
            <a:off x="838200" y="-987479"/>
            <a:ext cx="2165824" cy="3929743"/>
          </a:xfrm>
          <a:prstGeom prst="rect">
            <a:avLst/>
          </a:prstGeom>
        </p:spPr>
      </p:pic>
      <p:pic>
        <p:nvPicPr>
          <p:cNvPr id="12" name="Image 11">
            <a:extLst>
              <a:ext uri="{FF2B5EF4-FFF2-40B4-BE49-F238E27FC236}">
                <a16:creationId xmlns:a16="http://schemas.microsoft.com/office/drawing/2014/main" id="{67CEAA5B-DED3-E24A-8E11-53FE6C71BC07}"/>
              </a:ext>
            </a:extLst>
          </p:cNvPr>
          <p:cNvPicPr>
            <a:picLocks noChangeAspect="1"/>
          </p:cNvPicPr>
          <p:nvPr userDrawn="1"/>
        </p:nvPicPr>
        <p:blipFill>
          <a:blip r:embed="rId3">
            <a:alphaModFix amt="59000"/>
          </a:blip>
          <a:stretch>
            <a:fillRect/>
          </a:stretch>
        </p:blipFill>
        <p:spPr>
          <a:xfrm rot="10800000">
            <a:off x="670575" y="-1165951"/>
            <a:ext cx="2363052" cy="4287600"/>
          </a:xfrm>
          <a:prstGeom prst="rect">
            <a:avLst/>
          </a:prstGeom>
        </p:spPr>
      </p:pic>
      <p:pic>
        <p:nvPicPr>
          <p:cNvPr id="14" name="Image 13">
            <a:extLst>
              <a:ext uri="{FF2B5EF4-FFF2-40B4-BE49-F238E27FC236}">
                <a16:creationId xmlns:a16="http://schemas.microsoft.com/office/drawing/2014/main" id="{F26E98FA-C775-E249-8D62-C0EAD77C9350}"/>
              </a:ext>
            </a:extLst>
          </p:cNvPr>
          <p:cNvPicPr>
            <a:picLocks noChangeAspect="1"/>
          </p:cNvPicPr>
          <p:nvPr userDrawn="1"/>
        </p:nvPicPr>
        <p:blipFill>
          <a:blip r:embed="rId4"/>
          <a:stretch>
            <a:fillRect/>
          </a:stretch>
        </p:blipFill>
        <p:spPr>
          <a:xfrm rot="16200000">
            <a:off x="2501217" y="1602695"/>
            <a:ext cx="501777" cy="910441"/>
          </a:xfrm>
          <a:prstGeom prst="rect">
            <a:avLst/>
          </a:prstGeom>
        </p:spPr>
      </p:pic>
      <p:sp>
        <p:nvSpPr>
          <p:cNvPr id="18" name="Espace réservé du texte 17">
            <a:extLst>
              <a:ext uri="{FF2B5EF4-FFF2-40B4-BE49-F238E27FC236}">
                <a16:creationId xmlns:a16="http://schemas.microsoft.com/office/drawing/2014/main" id="{6C174540-A011-B14B-AF35-966C9B2A0863}"/>
              </a:ext>
            </a:extLst>
          </p:cNvPr>
          <p:cNvSpPr>
            <a:spLocks noGrp="1"/>
          </p:cNvSpPr>
          <p:nvPr>
            <p:ph type="body" sz="quarter" idx="10" hasCustomPrompt="1"/>
          </p:nvPr>
        </p:nvSpPr>
        <p:spPr>
          <a:xfrm>
            <a:off x="3463012" y="3193996"/>
            <a:ext cx="4244975" cy="2068670"/>
          </a:xfrm>
          <a:prstGeom prst="rect">
            <a:avLst/>
          </a:prstGeom>
        </p:spPr>
        <p:txBody>
          <a:bodyPr/>
          <a:lstStyle>
            <a:lvl1pPr marL="0" indent="0">
              <a:buNone/>
              <a:defRPr sz="2800" b="0" i="0">
                <a:latin typeface="+mj-lt"/>
              </a:defRPr>
            </a:lvl1pPr>
          </a:lstStyle>
          <a:p>
            <a:pPr lvl="0"/>
            <a:r>
              <a:rPr lang="fr-FR" dirty="0"/>
              <a:t>TITRE 01</a:t>
            </a:r>
          </a:p>
          <a:p>
            <a:pPr lvl="0"/>
            <a:r>
              <a:rPr lang="fr-FR" dirty="0"/>
              <a:t>TITRE 02</a:t>
            </a:r>
          </a:p>
          <a:p>
            <a:pPr lvl="0"/>
            <a:r>
              <a:rPr lang="fr-FR" dirty="0"/>
              <a:t>TITRE 03</a:t>
            </a:r>
          </a:p>
          <a:p>
            <a:pPr lvl="0"/>
            <a:r>
              <a:rPr lang="fr-FR" dirty="0"/>
              <a:t>TITRE 04</a:t>
            </a:r>
          </a:p>
        </p:txBody>
      </p:sp>
    </p:spTree>
    <p:extLst>
      <p:ext uri="{BB962C8B-B14F-4D97-AF65-F5344CB8AC3E}">
        <p14:creationId xmlns:p14="http://schemas.microsoft.com/office/powerpoint/2010/main" val="2153469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re de chapitre">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77D98462-69EC-7E46-8E4C-54004F5FD89B}"/>
              </a:ext>
            </a:extLst>
          </p:cNvPr>
          <p:cNvPicPr>
            <a:picLocks noChangeAspect="1"/>
          </p:cNvPicPr>
          <p:nvPr userDrawn="1"/>
        </p:nvPicPr>
        <p:blipFill rotWithShape="1">
          <a:blip r:embed="rId2"/>
          <a:srcRect l="46983" r="7513"/>
          <a:stretch/>
        </p:blipFill>
        <p:spPr>
          <a:xfrm rot="5400000">
            <a:off x="3901440" y="-6282773"/>
            <a:ext cx="4389120" cy="16954667"/>
          </a:xfrm>
          <a:prstGeom prst="rect">
            <a:avLst/>
          </a:prstGeom>
        </p:spPr>
      </p:pic>
      <p:sp>
        <p:nvSpPr>
          <p:cNvPr id="2" name="Titre 1">
            <a:extLst>
              <a:ext uri="{FF2B5EF4-FFF2-40B4-BE49-F238E27FC236}">
                <a16:creationId xmlns:a16="http://schemas.microsoft.com/office/drawing/2014/main" id="{C02B8D42-F975-8A4C-9BA7-751CF6C6EA96}"/>
              </a:ext>
            </a:extLst>
          </p:cNvPr>
          <p:cNvSpPr>
            <a:spLocks noGrp="1"/>
          </p:cNvSpPr>
          <p:nvPr>
            <p:ph type="title" hasCustomPrompt="1"/>
          </p:nvPr>
        </p:nvSpPr>
        <p:spPr>
          <a:xfrm>
            <a:off x="3681887" y="2466442"/>
            <a:ext cx="7098960" cy="1095903"/>
          </a:xfrm>
          <a:prstGeom prst="rect">
            <a:avLst/>
          </a:prstGeom>
        </p:spPr>
        <p:txBody>
          <a:bodyPr/>
          <a:lstStyle>
            <a:lvl1pPr>
              <a:defRPr sz="3600" b="0">
                <a:latin typeface="+mj-lt"/>
              </a:defRPr>
            </a:lvl1pPr>
          </a:lstStyle>
          <a:p>
            <a:r>
              <a:rPr lang="fr-FR" dirty="0"/>
              <a:t>TITRE DU </a:t>
            </a:r>
            <a:br>
              <a:rPr lang="fr-FR" dirty="0"/>
            </a:br>
            <a:r>
              <a:rPr lang="fr-FR" dirty="0"/>
              <a:t>CHAPITRE</a:t>
            </a:r>
          </a:p>
        </p:txBody>
      </p:sp>
      <p:pic>
        <p:nvPicPr>
          <p:cNvPr id="9" name="Image 8">
            <a:extLst>
              <a:ext uri="{FF2B5EF4-FFF2-40B4-BE49-F238E27FC236}">
                <a16:creationId xmlns:a16="http://schemas.microsoft.com/office/drawing/2014/main" id="{CDED1EC2-6D10-D943-BF30-3F07B44A99CE}"/>
              </a:ext>
            </a:extLst>
          </p:cNvPr>
          <p:cNvPicPr>
            <a:picLocks noChangeAspect="1"/>
          </p:cNvPicPr>
          <p:nvPr userDrawn="1"/>
        </p:nvPicPr>
        <p:blipFill>
          <a:blip r:embed="rId3"/>
          <a:stretch>
            <a:fillRect/>
          </a:stretch>
        </p:blipFill>
        <p:spPr>
          <a:xfrm>
            <a:off x="1634866" y="1057915"/>
            <a:ext cx="1808647" cy="3281670"/>
          </a:xfrm>
          <a:prstGeom prst="rect">
            <a:avLst/>
          </a:prstGeom>
        </p:spPr>
      </p:pic>
      <p:pic>
        <p:nvPicPr>
          <p:cNvPr id="8" name="Image 7">
            <a:extLst>
              <a:ext uri="{FF2B5EF4-FFF2-40B4-BE49-F238E27FC236}">
                <a16:creationId xmlns:a16="http://schemas.microsoft.com/office/drawing/2014/main" id="{A5B624CD-7CB1-A142-96CA-39EBFA3AE707}"/>
              </a:ext>
            </a:extLst>
          </p:cNvPr>
          <p:cNvPicPr>
            <a:picLocks noChangeAspect="1"/>
          </p:cNvPicPr>
          <p:nvPr userDrawn="1"/>
        </p:nvPicPr>
        <p:blipFill>
          <a:blip r:embed="rId3">
            <a:alphaModFix amt="59000"/>
          </a:blip>
          <a:stretch>
            <a:fillRect/>
          </a:stretch>
        </p:blipFill>
        <p:spPr>
          <a:xfrm>
            <a:off x="1607655" y="908795"/>
            <a:ext cx="1973018" cy="3579910"/>
          </a:xfrm>
          <a:prstGeom prst="rect">
            <a:avLst/>
          </a:prstGeom>
        </p:spPr>
      </p:pic>
      <p:pic>
        <p:nvPicPr>
          <p:cNvPr id="10" name="Image 9">
            <a:extLst>
              <a:ext uri="{FF2B5EF4-FFF2-40B4-BE49-F238E27FC236}">
                <a16:creationId xmlns:a16="http://schemas.microsoft.com/office/drawing/2014/main" id="{33B14BF2-EA95-7B4F-A247-F6E6D4412A3A}"/>
              </a:ext>
            </a:extLst>
          </p:cNvPr>
          <p:cNvPicPr>
            <a:picLocks noChangeAspect="1"/>
          </p:cNvPicPr>
          <p:nvPr userDrawn="1"/>
        </p:nvPicPr>
        <p:blipFill>
          <a:blip r:embed="rId4"/>
          <a:stretch>
            <a:fillRect/>
          </a:stretch>
        </p:blipFill>
        <p:spPr>
          <a:xfrm rot="16200000">
            <a:off x="3873585" y="1686822"/>
            <a:ext cx="484071" cy="878314"/>
          </a:xfrm>
          <a:prstGeom prst="rect">
            <a:avLst/>
          </a:prstGeom>
        </p:spPr>
      </p:pic>
      <p:pic>
        <p:nvPicPr>
          <p:cNvPr id="12" name="Image 11">
            <a:extLst>
              <a:ext uri="{FF2B5EF4-FFF2-40B4-BE49-F238E27FC236}">
                <a16:creationId xmlns:a16="http://schemas.microsoft.com/office/drawing/2014/main" id="{6EAD02A5-A1C8-E248-BC71-F33668E15D18}"/>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4170170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contenu 1">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1EAF6FD-D631-F047-8727-6B368A69E629}"/>
              </a:ext>
            </a:extLst>
          </p:cNvPr>
          <p:cNvSpPr>
            <a:spLocks noGrp="1"/>
          </p:cNvSpPr>
          <p:nvPr>
            <p:ph type="body" sz="half" idx="2" hasCustomPrompt="1"/>
          </p:nvPr>
        </p:nvSpPr>
        <p:spPr>
          <a:xfrm>
            <a:off x="839787" y="2057400"/>
            <a:ext cx="9894474" cy="4343400"/>
          </a:xfrm>
          <a:prstGeom prst="rect">
            <a:avLst/>
          </a:prstGeom>
        </p:spPr>
        <p:txBody>
          <a:bodyPr/>
          <a:lstStyle>
            <a:lvl1pPr marL="0" indent="0">
              <a:buNone/>
              <a:defRPr sz="1600" b="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r>
              <a:rPr lang="fr-FR" dirty="0">
                <a:effectLst/>
                <a:latin typeface="Times" pitchFamily="2" charset="0"/>
              </a:rPr>
              <a:t>,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Maelium</a:t>
            </a:r>
            <a:r>
              <a:rPr lang="fr-FR" dirty="0">
                <a:effectLst/>
                <a:latin typeface="Times" pitchFamily="2" charset="0"/>
              </a:rPr>
              <a:t> non </a:t>
            </a:r>
            <a:r>
              <a:rPr lang="fr-FR" dirty="0" err="1">
                <a:effectLst/>
                <a:latin typeface="Times" pitchFamily="2" charset="0"/>
              </a:rPr>
              <a:t>oderit</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Sed si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hac</a:t>
            </a:r>
            <a:r>
              <a:rPr lang="fr-FR" dirty="0">
                <a:effectLst/>
                <a:latin typeface="Times" pitchFamily="2" charset="0"/>
              </a:rPr>
              <a:t> </a:t>
            </a:r>
            <a:r>
              <a:rPr lang="fr-FR" dirty="0" err="1">
                <a:effectLst/>
                <a:latin typeface="Times" pitchFamily="2" charset="0"/>
              </a:rPr>
              <a:t>tam</a:t>
            </a:r>
            <a:r>
              <a:rPr lang="fr-FR" dirty="0">
                <a:effectLst/>
                <a:latin typeface="Times" pitchFamily="2" charset="0"/>
              </a:rPr>
              <a:t> </a:t>
            </a:r>
            <a:r>
              <a:rPr lang="fr-FR" dirty="0" err="1">
                <a:effectLst/>
                <a:latin typeface="Times" pitchFamily="2" charset="0"/>
              </a:rPr>
              <a:t>eximia</a:t>
            </a:r>
            <a:r>
              <a:rPr lang="fr-FR" dirty="0">
                <a:effectLst/>
                <a:latin typeface="Times" pitchFamily="2" charset="0"/>
              </a:rPr>
              <a:t> </a:t>
            </a:r>
            <a:r>
              <a:rPr lang="fr-FR" dirty="0" err="1">
                <a:effectLst/>
                <a:latin typeface="Times" pitchFamily="2" charset="0"/>
              </a:rPr>
              <a:t>fortuna</a:t>
            </a:r>
            <a:r>
              <a:rPr lang="fr-FR" dirty="0">
                <a:effectLst/>
                <a:latin typeface="Times" pitchFamily="2" charset="0"/>
              </a:rPr>
              <a:t>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utilitatem</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frui</a:t>
            </a:r>
            <a:r>
              <a:rPr lang="fr-FR" dirty="0">
                <a:effectLst/>
                <a:latin typeface="Times" pitchFamily="2" charset="0"/>
              </a:rPr>
              <a:t> non </a:t>
            </a:r>
            <a:r>
              <a:rPr lang="fr-FR" dirty="0" err="1">
                <a:effectLst/>
                <a:latin typeface="Times" pitchFamily="2" charset="0"/>
              </a:rPr>
              <a:t>properat</a:t>
            </a:r>
            <a:r>
              <a:rPr lang="fr-FR" dirty="0">
                <a:effectLst/>
                <a:latin typeface="Times" pitchFamily="2" charset="0"/>
              </a:rPr>
              <a:t>, ut </a:t>
            </a:r>
            <a:r>
              <a:rPr lang="fr-FR" dirty="0" err="1">
                <a:effectLst/>
                <a:latin typeface="Times" pitchFamily="2" charset="0"/>
              </a:rPr>
              <a:t>omnia</a:t>
            </a:r>
            <a:r>
              <a:rPr lang="fr-FR" dirty="0">
                <a:effectLst/>
                <a:latin typeface="Times" pitchFamily="2" charset="0"/>
              </a:rPr>
              <a:t> </a:t>
            </a:r>
            <a:r>
              <a:rPr lang="fr-FR" dirty="0" err="1">
                <a:effectLst/>
                <a:latin typeface="Times" pitchFamily="2" charset="0"/>
              </a:rPr>
              <a:t>illa</a:t>
            </a:r>
            <a:r>
              <a:rPr lang="fr-FR" dirty="0">
                <a:effectLst/>
                <a:latin typeface="Times" pitchFamily="2" charset="0"/>
              </a:rPr>
              <a:t> </a:t>
            </a:r>
            <a:r>
              <a:rPr lang="fr-FR" dirty="0" err="1">
                <a:effectLst/>
                <a:latin typeface="Times" pitchFamily="2" charset="0"/>
              </a:rPr>
              <a:t>conficiat</a:t>
            </a:r>
            <a:r>
              <a:rPr lang="fr-FR" dirty="0">
                <a:effectLst/>
                <a:latin typeface="Times" pitchFamily="2" charset="0"/>
              </a:rPr>
              <a:t>, quid ego, </a:t>
            </a:r>
            <a:r>
              <a:rPr lang="fr-FR" dirty="0" err="1">
                <a:effectLst/>
                <a:latin typeface="Times" pitchFamily="2" charset="0"/>
              </a:rPr>
              <a:t>senator</a:t>
            </a:r>
            <a:r>
              <a:rPr lang="fr-FR" dirty="0">
                <a:effectLst/>
                <a:latin typeface="Times" pitchFamily="2" charset="0"/>
              </a:rPr>
              <a:t>, </a:t>
            </a:r>
            <a:r>
              <a:rPr lang="fr-FR" dirty="0" err="1">
                <a:effectLst/>
                <a:latin typeface="Times" pitchFamily="2" charset="0"/>
              </a:rPr>
              <a:t>facere</a:t>
            </a:r>
            <a:r>
              <a:rPr lang="fr-FR" dirty="0">
                <a:effectLst/>
                <a:latin typeface="Times" pitchFamily="2" charset="0"/>
              </a:rPr>
              <a:t> </a:t>
            </a:r>
            <a:r>
              <a:rPr lang="fr-FR" dirty="0" err="1">
                <a:effectLst/>
                <a:latin typeface="Times" pitchFamily="2" charset="0"/>
              </a:rPr>
              <a:t>debeo</a:t>
            </a:r>
            <a:r>
              <a:rPr lang="fr-FR" dirty="0">
                <a:effectLst/>
                <a:latin typeface="Times" pitchFamily="2" charset="0"/>
              </a:rPr>
              <a:t>, quem, </a:t>
            </a:r>
            <a:r>
              <a:rPr lang="fr-FR" dirty="0" err="1">
                <a:effectLst/>
                <a:latin typeface="Times" pitchFamily="2" charset="0"/>
              </a:rPr>
              <a:t>etiamsi</a:t>
            </a:r>
            <a:r>
              <a:rPr lang="fr-FR" dirty="0">
                <a:effectLst/>
                <a:latin typeface="Times" pitchFamily="2" charset="0"/>
              </a:rPr>
              <a:t>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aliud</a:t>
            </a:r>
            <a:r>
              <a:rPr lang="fr-FR" dirty="0">
                <a:effectLst/>
                <a:latin typeface="Times" pitchFamily="2" charset="0"/>
              </a:rPr>
              <a:t> </a:t>
            </a:r>
            <a:r>
              <a:rPr lang="fr-FR" dirty="0" err="1">
                <a:effectLst/>
                <a:latin typeface="Times" pitchFamily="2" charset="0"/>
              </a:rPr>
              <a:t>vellet</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consulere</a:t>
            </a:r>
            <a:r>
              <a:rPr lang="fr-FR" dirty="0">
                <a:effectLst/>
                <a:latin typeface="Times" pitchFamily="2" charset="0"/>
              </a:rPr>
              <a:t> </a:t>
            </a:r>
            <a:r>
              <a:rPr lang="fr-FR" dirty="0" err="1">
                <a:effectLst/>
                <a:latin typeface="Times" pitchFamily="2" charset="0"/>
              </a:rPr>
              <a:t>oporteret</a:t>
            </a:r>
            <a:r>
              <a:rPr lang="fr-FR" dirty="0">
                <a:effectLst/>
                <a:latin typeface="Times" pitchFamily="2" charset="0"/>
              </a:rPr>
              <a:t>?</a:t>
            </a:r>
          </a:p>
        </p:txBody>
      </p:sp>
      <p:cxnSp>
        <p:nvCxnSpPr>
          <p:cNvPr id="10" name="Connecteur droit 9">
            <a:extLst>
              <a:ext uri="{FF2B5EF4-FFF2-40B4-BE49-F238E27FC236}">
                <a16:creationId xmlns:a16="http://schemas.microsoft.com/office/drawing/2014/main" id="{8BF2B802-0A81-644C-991C-34CD6A7EA32A}"/>
              </a:ext>
            </a:extLst>
          </p:cNvPr>
          <p:cNvCxnSpPr/>
          <p:nvPr userDrawn="1"/>
        </p:nvCxnSpPr>
        <p:spPr>
          <a:xfrm>
            <a:off x="839787" y="1873442"/>
            <a:ext cx="4537756"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6DA37A3B-46ED-DA46-958D-6C947FA58B25}"/>
              </a:ext>
            </a:extLst>
          </p:cNvPr>
          <p:cNvPicPr>
            <a:picLocks noChangeAspect="1"/>
          </p:cNvPicPr>
          <p:nvPr userDrawn="1"/>
        </p:nvPicPr>
        <p:blipFill>
          <a:blip r:embed="rId2"/>
          <a:stretch>
            <a:fillRect/>
          </a:stretch>
        </p:blipFill>
        <p:spPr>
          <a:xfrm>
            <a:off x="10782096" y="634736"/>
            <a:ext cx="671396" cy="1218203"/>
          </a:xfrm>
          <a:prstGeom prst="rect">
            <a:avLst/>
          </a:prstGeom>
        </p:spPr>
      </p:pic>
      <p:pic>
        <p:nvPicPr>
          <p:cNvPr id="12" name="Image 11">
            <a:extLst>
              <a:ext uri="{FF2B5EF4-FFF2-40B4-BE49-F238E27FC236}">
                <a16:creationId xmlns:a16="http://schemas.microsoft.com/office/drawing/2014/main" id="{36BD37A7-1746-7E43-A640-34F8EE5A7816}"/>
              </a:ext>
            </a:extLst>
          </p:cNvPr>
          <p:cNvPicPr>
            <a:picLocks noChangeAspect="1"/>
          </p:cNvPicPr>
          <p:nvPr userDrawn="1"/>
        </p:nvPicPr>
        <p:blipFill>
          <a:blip r:embed="rId2"/>
          <a:stretch>
            <a:fillRect/>
          </a:stretch>
        </p:blipFill>
        <p:spPr>
          <a:xfrm rot="16200000">
            <a:off x="10213548" y="590020"/>
            <a:ext cx="370030" cy="671395"/>
          </a:xfrm>
          <a:prstGeom prst="rect">
            <a:avLst/>
          </a:prstGeom>
        </p:spPr>
      </p:pic>
      <p:sp>
        <p:nvSpPr>
          <p:cNvPr id="13" name="Titre 1">
            <a:extLst>
              <a:ext uri="{FF2B5EF4-FFF2-40B4-BE49-F238E27FC236}">
                <a16:creationId xmlns:a16="http://schemas.microsoft.com/office/drawing/2014/main" id="{94068393-6057-7441-BA77-2ABA3C6EAC2D}"/>
              </a:ext>
            </a:extLst>
          </p:cNvPr>
          <p:cNvSpPr>
            <a:spLocks noGrp="1"/>
          </p:cNvSpPr>
          <p:nvPr>
            <p:ph type="title" hasCustomPrompt="1"/>
          </p:nvPr>
        </p:nvSpPr>
        <p:spPr>
          <a:xfrm>
            <a:off x="839788" y="552804"/>
            <a:ext cx="3932237" cy="740229"/>
          </a:xfrm>
          <a:prstGeom prst="rect">
            <a:avLst/>
          </a:prstGeom>
        </p:spPr>
        <p:txBody>
          <a:bodyPr anchor="b"/>
          <a:lstStyle>
            <a:lvl1pPr>
              <a:defRPr sz="3200" b="0">
                <a:solidFill>
                  <a:srgbClr val="00959A"/>
                </a:solidFill>
                <a:latin typeface="+mj-lt"/>
              </a:defRPr>
            </a:lvl1pPr>
          </a:lstStyle>
          <a:p>
            <a:r>
              <a:rPr lang="fr-FR" dirty="0"/>
              <a:t>Titre 1</a:t>
            </a:r>
          </a:p>
        </p:txBody>
      </p:sp>
      <p:sp>
        <p:nvSpPr>
          <p:cNvPr id="15" name="Espace réservé du contenu 14">
            <a:extLst>
              <a:ext uri="{FF2B5EF4-FFF2-40B4-BE49-F238E27FC236}">
                <a16:creationId xmlns:a16="http://schemas.microsoft.com/office/drawing/2014/main" id="{57C021EE-DB5A-454E-A171-FA60365CFD1E}"/>
              </a:ext>
            </a:extLst>
          </p:cNvPr>
          <p:cNvSpPr>
            <a:spLocks noGrp="1"/>
          </p:cNvSpPr>
          <p:nvPr>
            <p:ph sz="quarter" idx="11" hasCustomPrompt="1"/>
          </p:nvPr>
        </p:nvSpPr>
        <p:spPr>
          <a:xfrm>
            <a:off x="839787" y="1343866"/>
            <a:ext cx="3932237" cy="740230"/>
          </a:xfrm>
          <a:prstGeom prst="rect">
            <a:avLst/>
          </a:prstGeom>
        </p:spPr>
        <p:txBody>
          <a:bodyPr/>
          <a:lstStyle>
            <a:lvl1pPr marL="0" indent="0">
              <a:buNone/>
              <a:defRPr sz="3200" b="0" i="0">
                <a:solidFill>
                  <a:schemeClr val="accent6"/>
                </a:solidFill>
                <a:latin typeface="+mj-lt"/>
              </a:defRPr>
            </a:lvl1pPr>
          </a:lstStyle>
          <a:p>
            <a:pPr lvl="0"/>
            <a:r>
              <a:rPr lang="fr-FR" dirty="0"/>
              <a:t>Sous-titre</a:t>
            </a:r>
          </a:p>
        </p:txBody>
      </p:sp>
      <p:pic>
        <p:nvPicPr>
          <p:cNvPr id="8" name="Image 7">
            <a:extLst>
              <a:ext uri="{FF2B5EF4-FFF2-40B4-BE49-F238E27FC236}">
                <a16:creationId xmlns:a16="http://schemas.microsoft.com/office/drawing/2014/main" id="{C1672FFF-57C6-8E47-BE52-2D7A583309B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2763357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contenu 1bi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1EAF6FD-D631-F047-8727-6B368A69E629}"/>
              </a:ext>
            </a:extLst>
          </p:cNvPr>
          <p:cNvSpPr>
            <a:spLocks noGrp="1"/>
          </p:cNvSpPr>
          <p:nvPr>
            <p:ph type="body" sz="half" idx="2" hasCustomPrompt="1"/>
          </p:nvPr>
        </p:nvSpPr>
        <p:spPr>
          <a:xfrm>
            <a:off x="839787" y="2057400"/>
            <a:ext cx="9894474" cy="4343400"/>
          </a:xfrm>
          <a:prstGeom prst="rect">
            <a:avLst/>
          </a:prstGeom>
        </p:spPr>
        <p:txBody>
          <a:bodyPr/>
          <a:lstStyle>
            <a:lvl1pPr marL="0" indent="0">
              <a:buNone/>
              <a:defRPr sz="1600" b="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r>
              <a:rPr lang="fr-FR" dirty="0">
                <a:effectLst/>
                <a:latin typeface="Times" pitchFamily="2" charset="0"/>
              </a:rPr>
              <a:t>,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Maelium</a:t>
            </a:r>
            <a:r>
              <a:rPr lang="fr-FR" dirty="0">
                <a:effectLst/>
                <a:latin typeface="Times" pitchFamily="2" charset="0"/>
              </a:rPr>
              <a:t> non </a:t>
            </a:r>
            <a:r>
              <a:rPr lang="fr-FR" dirty="0" err="1">
                <a:effectLst/>
                <a:latin typeface="Times" pitchFamily="2" charset="0"/>
              </a:rPr>
              <a:t>oderit</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Sed si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hac</a:t>
            </a:r>
            <a:r>
              <a:rPr lang="fr-FR" dirty="0">
                <a:effectLst/>
                <a:latin typeface="Times" pitchFamily="2" charset="0"/>
              </a:rPr>
              <a:t> </a:t>
            </a:r>
            <a:r>
              <a:rPr lang="fr-FR" dirty="0" err="1">
                <a:effectLst/>
                <a:latin typeface="Times" pitchFamily="2" charset="0"/>
              </a:rPr>
              <a:t>tam</a:t>
            </a:r>
            <a:r>
              <a:rPr lang="fr-FR" dirty="0">
                <a:effectLst/>
                <a:latin typeface="Times" pitchFamily="2" charset="0"/>
              </a:rPr>
              <a:t> </a:t>
            </a:r>
            <a:r>
              <a:rPr lang="fr-FR" dirty="0" err="1">
                <a:effectLst/>
                <a:latin typeface="Times" pitchFamily="2" charset="0"/>
              </a:rPr>
              <a:t>eximia</a:t>
            </a:r>
            <a:r>
              <a:rPr lang="fr-FR" dirty="0">
                <a:effectLst/>
                <a:latin typeface="Times" pitchFamily="2" charset="0"/>
              </a:rPr>
              <a:t> </a:t>
            </a:r>
            <a:r>
              <a:rPr lang="fr-FR" dirty="0" err="1">
                <a:effectLst/>
                <a:latin typeface="Times" pitchFamily="2" charset="0"/>
              </a:rPr>
              <a:t>fortuna</a:t>
            </a:r>
            <a:r>
              <a:rPr lang="fr-FR" dirty="0">
                <a:effectLst/>
                <a:latin typeface="Times" pitchFamily="2" charset="0"/>
              </a:rPr>
              <a:t>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utilitatem</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frui</a:t>
            </a:r>
            <a:r>
              <a:rPr lang="fr-FR" dirty="0">
                <a:effectLst/>
                <a:latin typeface="Times" pitchFamily="2" charset="0"/>
              </a:rPr>
              <a:t> non </a:t>
            </a:r>
            <a:r>
              <a:rPr lang="fr-FR" dirty="0" err="1">
                <a:effectLst/>
                <a:latin typeface="Times" pitchFamily="2" charset="0"/>
              </a:rPr>
              <a:t>properat</a:t>
            </a:r>
            <a:r>
              <a:rPr lang="fr-FR" dirty="0">
                <a:effectLst/>
                <a:latin typeface="Times" pitchFamily="2" charset="0"/>
              </a:rPr>
              <a:t>, ut </a:t>
            </a:r>
            <a:r>
              <a:rPr lang="fr-FR" dirty="0" err="1">
                <a:effectLst/>
                <a:latin typeface="Times" pitchFamily="2" charset="0"/>
              </a:rPr>
              <a:t>omnia</a:t>
            </a:r>
            <a:r>
              <a:rPr lang="fr-FR" dirty="0">
                <a:effectLst/>
                <a:latin typeface="Times" pitchFamily="2" charset="0"/>
              </a:rPr>
              <a:t> </a:t>
            </a:r>
            <a:r>
              <a:rPr lang="fr-FR" dirty="0" err="1">
                <a:effectLst/>
                <a:latin typeface="Times" pitchFamily="2" charset="0"/>
              </a:rPr>
              <a:t>illa</a:t>
            </a:r>
            <a:r>
              <a:rPr lang="fr-FR" dirty="0">
                <a:effectLst/>
                <a:latin typeface="Times" pitchFamily="2" charset="0"/>
              </a:rPr>
              <a:t> </a:t>
            </a:r>
            <a:r>
              <a:rPr lang="fr-FR" dirty="0" err="1">
                <a:effectLst/>
                <a:latin typeface="Times" pitchFamily="2" charset="0"/>
              </a:rPr>
              <a:t>conficiat</a:t>
            </a:r>
            <a:r>
              <a:rPr lang="fr-FR" dirty="0">
                <a:effectLst/>
                <a:latin typeface="Times" pitchFamily="2" charset="0"/>
              </a:rPr>
              <a:t>, quid ego, </a:t>
            </a:r>
            <a:r>
              <a:rPr lang="fr-FR" dirty="0" err="1">
                <a:effectLst/>
                <a:latin typeface="Times" pitchFamily="2" charset="0"/>
              </a:rPr>
              <a:t>senator</a:t>
            </a:r>
            <a:r>
              <a:rPr lang="fr-FR" dirty="0">
                <a:effectLst/>
                <a:latin typeface="Times" pitchFamily="2" charset="0"/>
              </a:rPr>
              <a:t>, </a:t>
            </a:r>
            <a:r>
              <a:rPr lang="fr-FR" dirty="0" err="1">
                <a:effectLst/>
                <a:latin typeface="Times" pitchFamily="2" charset="0"/>
              </a:rPr>
              <a:t>facere</a:t>
            </a:r>
            <a:r>
              <a:rPr lang="fr-FR" dirty="0">
                <a:effectLst/>
                <a:latin typeface="Times" pitchFamily="2" charset="0"/>
              </a:rPr>
              <a:t> </a:t>
            </a:r>
            <a:r>
              <a:rPr lang="fr-FR" dirty="0" err="1">
                <a:effectLst/>
                <a:latin typeface="Times" pitchFamily="2" charset="0"/>
              </a:rPr>
              <a:t>debeo</a:t>
            </a:r>
            <a:r>
              <a:rPr lang="fr-FR" dirty="0">
                <a:effectLst/>
                <a:latin typeface="Times" pitchFamily="2" charset="0"/>
              </a:rPr>
              <a:t>, quem, </a:t>
            </a:r>
            <a:r>
              <a:rPr lang="fr-FR" dirty="0" err="1">
                <a:effectLst/>
                <a:latin typeface="Times" pitchFamily="2" charset="0"/>
              </a:rPr>
              <a:t>etiamsi</a:t>
            </a:r>
            <a:r>
              <a:rPr lang="fr-FR" dirty="0">
                <a:effectLst/>
                <a:latin typeface="Times" pitchFamily="2" charset="0"/>
              </a:rPr>
              <a:t>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aliud</a:t>
            </a:r>
            <a:r>
              <a:rPr lang="fr-FR" dirty="0">
                <a:effectLst/>
                <a:latin typeface="Times" pitchFamily="2" charset="0"/>
              </a:rPr>
              <a:t> </a:t>
            </a:r>
            <a:r>
              <a:rPr lang="fr-FR" dirty="0" err="1">
                <a:effectLst/>
                <a:latin typeface="Times" pitchFamily="2" charset="0"/>
              </a:rPr>
              <a:t>vellet</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consulere</a:t>
            </a:r>
            <a:r>
              <a:rPr lang="fr-FR" dirty="0">
                <a:effectLst/>
                <a:latin typeface="Times" pitchFamily="2" charset="0"/>
              </a:rPr>
              <a:t> </a:t>
            </a:r>
            <a:r>
              <a:rPr lang="fr-FR" dirty="0" err="1">
                <a:effectLst/>
                <a:latin typeface="Times" pitchFamily="2" charset="0"/>
              </a:rPr>
              <a:t>oporteret</a:t>
            </a:r>
            <a:r>
              <a:rPr lang="fr-FR" dirty="0">
                <a:effectLst/>
                <a:latin typeface="Times" pitchFamily="2" charset="0"/>
              </a:rPr>
              <a:t>?</a:t>
            </a:r>
          </a:p>
        </p:txBody>
      </p:sp>
      <p:cxnSp>
        <p:nvCxnSpPr>
          <p:cNvPr id="10" name="Connecteur droit 9">
            <a:extLst>
              <a:ext uri="{FF2B5EF4-FFF2-40B4-BE49-F238E27FC236}">
                <a16:creationId xmlns:a16="http://schemas.microsoft.com/office/drawing/2014/main" id="{8BF2B802-0A81-644C-991C-34CD6A7EA32A}"/>
              </a:ext>
            </a:extLst>
          </p:cNvPr>
          <p:cNvCxnSpPr/>
          <p:nvPr userDrawn="1"/>
        </p:nvCxnSpPr>
        <p:spPr>
          <a:xfrm>
            <a:off x="839787" y="1873442"/>
            <a:ext cx="4537756"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6DA37A3B-46ED-DA46-958D-6C947FA58B25}"/>
              </a:ext>
            </a:extLst>
          </p:cNvPr>
          <p:cNvPicPr>
            <a:picLocks noChangeAspect="1"/>
          </p:cNvPicPr>
          <p:nvPr userDrawn="1"/>
        </p:nvPicPr>
        <p:blipFill>
          <a:blip r:embed="rId2"/>
          <a:stretch>
            <a:fillRect/>
          </a:stretch>
        </p:blipFill>
        <p:spPr>
          <a:xfrm>
            <a:off x="10782096" y="634736"/>
            <a:ext cx="671396" cy="1218203"/>
          </a:xfrm>
          <a:prstGeom prst="rect">
            <a:avLst/>
          </a:prstGeom>
        </p:spPr>
      </p:pic>
      <p:pic>
        <p:nvPicPr>
          <p:cNvPr id="12" name="Image 11">
            <a:extLst>
              <a:ext uri="{FF2B5EF4-FFF2-40B4-BE49-F238E27FC236}">
                <a16:creationId xmlns:a16="http://schemas.microsoft.com/office/drawing/2014/main" id="{36BD37A7-1746-7E43-A640-34F8EE5A7816}"/>
              </a:ext>
            </a:extLst>
          </p:cNvPr>
          <p:cNvPicPr>
            <a:picLocks noChangeAspect="1"/>
          </p:cNvPicPr>
          <p:nvPr userDrawn="1"/>
        </p:nvPicPr>
        <p:blipFill>
          <a:blip r:embed="rId2"/>
          <a:stretch>
            <a:fillRect/>
          </a:stretch>
        </p:blipFill>
        <p:spPr>
          <a:xfrm rot="16200000">
            <a:off x="10213548" y="590020"/>
            <a:ext cx="370030" cy="671395"/>
          </a:xfrm>
          <a:prstGeom prst="rect">
            <a:avLst/>
          </a:prstGeom>
        </p:spPr>
      </p:pic>
      <p:sp>
        <p:nvSpPr>
          <p:cNvPr id="13" name="Titre 1">
            <a:extLst>
              <a:ext uri="{FF2B5EF4-FFF2-40B4-BE49-F238E27FC236}">
                <a16:creationId xmlns:a16="http://schemas.microsoft.com/office/drawing/2014/main" id="{94068393-6057-7441-BA77-2ABA3C6EAC2D}"/>
              </a:ext>
            </a:extLst>
          </p:cNvPr>
          <p:cNvSpPr>
            <a:spLocks noGrp="1"/>
          </p:cNvSpPr>
          <p:nvPr>
            <p:ph type="title" hasCustomPrompt="1"/>
          </p:nvPr>
        </p:nvSpPr>
        <p:spPr>
          <a:xfrm>
            <a:off x="839788" y="1079577"/>
            <a:ext cx="3932237" cy="740229"/>
          </a:xfrm>
          <a:prstGeom prst="rect">
            <a:avLst/>
          </a:prstGeom>
        </p:spPr>
        <p:txBody>
          <a:bodyPr anchor="b"/>
          <a:lstStyle>
            <a:lvl1pPr>
              <a:defRPr sz="3200" b="0">
                <a:solidFill>
                  <a:srgbClr val="00959A"/>
                </a:solidFill>
                <a:latin typeface="+mj-lt"/>
              </a:defRPr>
            </a:lvl1pPr>
          </a:lstStyle>
          <a:p>
            <a:r>
              <a:rPr lang="fr-FR" dirty="0"/>
              <a:t>Titre unique</a:t>
            </a:r>
          </a:p>
        </p:txBody>
      </p:sp>
      <p:pic>
        <p:nvPicPr>
          <p:cNvPr id="8" name="Image 7">
            <a:extLst>
              <a:ext uri="{FF2B5EF4-FFF2-40B4-BE49-F238E27FC236}">
                <a16:creationId xmlns:a16="http://schemas.microsoft.com/office/drawing/2014/main" id="{ED96489C-ACD1-E244-BE67-15A2DFC3C6F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21844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ge contenu 2">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F9B18C37-71A5-3F40-ABA0-8AF7CB028CE4}"/>
              </a:ext>
            </a:extLst>
          </p:cNvPr>
          <p:cNvSpPr>
            <a:spLocks noGrp="1"/>
          </p:cNvSpPr>
          <p:nvPr>
            <p:ph type="body" sz="quarter" idx="10"/>
          </p:nvPr>
        </p:nvSpPr>
        <p:spPr>
          <a:xfrm>
            <a:off x="8043181" y="2318543"/>
            <a:ext cx="3416400" cy="2220913"/>
          </a:xfrm>
          <a:prstGeom prst="rect">
            <a:avLst/>
          </a:prstGeom>
          <a:solidFill>
            <a:srgbClr val="E4E2D9"/>
          </a:solidFill>
          <a:ln>
            <a:noFill/>
          </a:ln>
        </p:spPr>
        <p:txBody>
          <a:bodyPr lIns="144000" tIns="360000" rIns="144000" bIns="144000"/>
          <a:lstStyle>
            <a:lvl1pPr marL="0" indent="0">
              <a:buNone/>
              <a:defRPr sz="1600" b="1" i="0">
                <a:solidFill>
                  <a:schemeClr val="accent6"/>
                </a:solidFill>
                <a:latin typeface="Times" pitchFamily="2" charset="0"/>
              </a:defRPr>
            </a:lvl1pPr>
          </a:lstStyle>
          <a:p>
            <a:pPr lvl="0"/>
            <a:r>
              <a:rPr lang="fr-FR" dirty="0"/>
              <a:t>Cliquez pour modifier les styles du texte du masque</a:t>
            </a:r>
          </a:p>
        </p:txBody>
      </p:sp>
      <p:sp>
        <p:nvSpPr>
          <p:cNvPr id="2" name="Titre 1">
            <a:extLst>
              <a:ext uri="{FF2B5EF4-FFF2-40B4-BE49-F238E27FC236}">
                <a16:creationId xmlns:a16="http://schemas.microsoft.com/office/drawing/2014/main" id="{7EF6115F-D13A-B540-9305-3DE41D9E54ED}"/>
              </a:ext>
            </a:extLst>
          </p:cNvPr>
          <p:cNvSpPr>
            <a:spLocks noGrp="1"/>
          </p:cNvSpPr>
          <p:nvPr>
            <p:ph type="title" hasCustomPrompt="1"/>
          </p:nvPr>
        </p:nvSpPr>
        <p:spPr>
          <a:xfrm>
            <a:off x="839788" y="552804"/>
            <a:ext cx="3932237" cy="740229"/>
          </a:xfrm>
          <a:prstGeom prst="rect">
            <a:avLst/>
          </a:prstGeom>
        </p:spPr>
        <p:txBody>
          <a:bodyPr anchor="b"/>
          <a:lstStyle>
            <a:lvl1pPr>
              <a:defRPr sz="3200" b="0">
                <a:solidFill>
                  <a:srgbClr val="00959A"/>
                </a:solidFill>
                <a:latin typeface="+mj-lt"/>
              </a:defRPr>
            </a:lvl1pPr>
          </a:lstStyle>
          <a:p>
            <a:r>
              <a:rPr lang="fr-FR" dirty="0"/>
              <a:t>Titre 1</a:t>
            </a:r>
          </a:p>
        </p:txBody>
      </p:sp>
      <p:sp>
        <p:nvSpPr>
          <p:cNvPr id="4" name="Espace réservé du texte 3">
            <a:extLst>
              <a:ext uri="{FF2B5EF4-FFF2-40B4-BE49-F238E27FC236}">
                <a16:creationId xmlns:a16="http://schemas.microsoft.com/office/drawing/2014/main" id="{D1EAF6FD-D631-F047-8727-6B368A69E629}"/>
              </a:ext>
            </a:extLst>
          </p:cNvPr>
          <p:cNvSpPr>
            <a:spLocks noGrp="1"/>
          </p:cNvSpPr>
          <p:nvPr>
            <p:ph type="body" sz="half" idx="2" hasCustomPrompt="1"/>
          </p:nvPr>
        </p:nvSpPr>
        <p:spPr>
          <a:xfrm>
            <a:off x="839787" y="2057400"/>
            <a:ext cx="6366556" cy="4343400"/>
          </a:xfrm>
          <a:prstGeom prst="rect">
            <a:avLst/>
          </a:prstGeom>
        </p:spPr>
        <p:txBody>
          <a:bodyPr/>
          <a:lstStyle>
            <a:lvl1pPr marL="0" indent="0">
              <a:buNone/>
              <a:defRPr sz="1600" b="0">
                <a:latin typeface="Times"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r>
              <a:rPr lang="fr-FR" dirty="0">
                <a:effectLst/>
                <a:latin typeface="Times" pitchFamily="2" charset="0"/>
              </a:rPr>
              <a:t>,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Maelium</a:t>
            </a:r>
            <a:r>
              <a:rPr lang="fr-FR" dirty="0">
                <a:effectLst/>
                <a:latin typeface="Times" pitchFamily="2" charset="0"/>
              </a:rPr>
              <a:t> non </a:t>
            </a:r>
            <a:r>
              <a:rPr lang="fr-FR" dirty="0" err="1">
                <a:effectLst/>
                <a:latin typeface="Times" pitchFamily="2" charset="0"/>
              </a:rPr>
              <a:t>oderit</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Sed si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hac</a:t>
            </a:r>
            <a:r>
              <a:rPr lang="fr-FR" dirty="0">
                <a:effectLst/>
                <a:latin typeface="Times" pitchFamily="2" charset="0"/>
              </a:rPr>
              <a:t> </a:t>
            </a:r>
            <a:r>
              <a:rPr lang="fr-FR" dirty="0" err="1">
                <a:effectLst/>
                <a:latin typeface="Times" pitchFamily="2" charset="0"/>
              </a:rPr>
              <a:t>tam</a:t>
            </a:r>
            <a:r>
              <a:rPr lang="fr-FR" dirty="0">
                <a:effectLst/>
                <a:latin typeface="Times" pitchFamily="2" charset="0"/>
              </a:rPr>
              <a:t> </a:t>
            </a:r>
            <a:r>
              <a:rPr lang="fr-FR" dirty="0" err="1">
                <a:effectLst/>
                <a:latin typeface="Times" pitchFamily="2" charset="0"/>
              </a:rPr>
              <a:t>eximia</a:t>
            </a:r>
            <a:r>
              <a:rPr lang="fr-FR" dirty="0">
                <a:effectLst/>
                <a:latin typeface="Times" pitchFamily="2" charset="0"/>
              </a:rPr>
              <a:t> </a:t>
            </a:r>
            <a:r>
              <a:rPr lang="fr-FR" dirty="0" err="1">
                <a:effectLst/>
                <a:latin typeface="Times" pitchFamily="2" charset="0"/>
              </a:rPr>
              <a:t>fortuna</a:t>
            </a:r>
            <a:r>
              <a:rPr lang="fr-FR" dirty="0">
                <a:effectLst/>
                <a:latin typeface="Times" pitchFamily="2" charset="0"/>
              </a:rPr>
              <a:t>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utilitatem</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frui</a:t>
            </a:r>
            <a:r>
              <a:rPr lang="fr-FR" dirty="0">
                <a:effectLst/>
                <a:latin typeface="Times" pitchFamily="2" charset="0"/>
              </a:rPr>
              <a:t> non </a:t>
            </a:r>
            <a:r>
              <a:rPr lang="fr-FR" dirty="0" err="1">
                <a:effectLst/>
                <a:latin typeface="Times" pitchFamily="2" charset="0"/>
              </a:rPr>
              <a:t>properat</a:t>
            </a:r>
            <a:r>
              <a:rPr lang="fr-FR" dirty="0">
                <a:effectLst/>
                <a:latin typeface="Times" pitchFamily="2" charset="0"/>
              </a:rPr>
              <a:t>, ut </a:t>
            </a:r>
            <a:r>
              <a:rPr lang="fr-FR" dirty="0" err="1">
                <a:effectLst/>
                <a:latin typeface="Times" pitchFamily="2" charset="0"/>
              </a:rPr>
              <a:t>omnia</a:t>
            </a:r>
            <a:r>
              <a:rPr lang="fr-FR" dirty="0">
                <a:effectLst/>
                <a:latin typeface="Times" pitchFamily="2" charset="0"/>
              </a:rPr>
              <a:t> </a:t>
            </a:r>
            <a:r>
              <a:rPr lang="fr-FR" dirty="0" err="1">
                <a:effectLst/>
                <a:latin typeface="Times" pitchFamily="2" charset="0"/>
              </a:rPr>
              <a:t>illa</a:t>
            </a:r>
            <a:r>
              <a:rPr lang="fr-FR" dirty="0">
                <a:effectLst/>
                <a:latin typeface="Times" pitchFamily="2" charset="0"/>
              </a:rPr>
              <a:t> </a:t>
            </a:r>
            <a:r>
              <a:rPr lang="fr-FR" dirty="0" err="1">
                <a:effectLst/>
                <a:latin typeface="Times" pitchFamily="2" charset="0"/>
              </a:rPr>
              <a:t>conficiat</a:t>
            </a:r>
            <a:r>
              <a:rPr lang="fr-FR" dirty="0">
                <a:effectLst/>
                <a:latin typeface="Times" pitchFamily="2" charset="0"/>
              </a:rPr>
              <a:t>, quid ego, </a:t>
            </a:r>
            <a:r>
              <a:rPr lang="fr-FR" dirty="0" err="1">
                <a:effectLst/>
                <a:latin typeface="Times" pitchFamily="2" charset="0"/>
              </a:rPr>
              <a:t>senator</a:t>
            </a:r>
            <a:r>
              <a:rPr lang="fr-FR" dirty="0">
                <a:effectLst/>
                <a:latin typeface="Times" pitchFamily="2" charset="0"/>
              </a:rPr>
              <a:t>, </a:t>
            </a:r>
            <a:r>
              <a:rPr lang="fr-FR" dirty="0" err="1">
                <a:effectLst/>
                <a:latin typeface="Times" pitchFamily="2" charset="0"/>
              </a:rPr>
              <a:t>facere</a:t>
            </a:r>
            <a:r>
              <a:rPr lang="fr-FR" dirty="0">
                <a:effectLst/>
                <a:latin typeface="Times" pitchFamily="2" charset="0"/>
              </a:rPr>
              <a:t> </a:t>
            </a:r>
            <a:r>
              <a:rPr lang="fr-FR" dirty="0" err="1">
                <a:effectLst/>
                <a:latin typeface="Times" pitchFamily="2" charset="0"/>
              </a:rPr>
              <a:t>debeo</a:t>
            </a:r>
            <a:r>
              <a:rPr lang="fr-FR" dirty="0">
                <a:effectLst/>
                <a:latin typeface="Times" pitchFamily="2" charset="0"/>
              </a:rPr>
              <a:t>, quem, </a:t>
            </a:r>
            <a:r>
              <a:rPr lang="fr-FR" dirty="0" err="1">
                <a:effectLst/>
                <a:latin typeface="Times" pitchFamily="2" charset="0"/>
              </a:rPr>
              <a:t>etiamsi</a:t>
            </a:r>
            <a:r>
              <a:rPr lang="fr-FR" dirty="0">
                <a:effectLst/>
                <a:latin typeface="Times" pitchFamily="2" charset="0"/>
              </a:rPr>
              <a:t>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aliud</a:t>
            </a:r>
            <a:r>
              <a:rPr lang="fr-FR" dirty="0">
                <a:effectLst/>
                <a:latin typeface="Times" pitchFamily="2" charset="0"/>
              </a:rPr>
              <a:t> </a:t>
            </a:r>
            <a:r>
              <a:rPr lang="fr-FR" dirty="0" err="1">
                <a:effectLst/>
                <a:latin typeface="Times" pitchFamily="2" charset="0"/>
              </a:rPr>
              <a:t>vellet</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consulere</a:t>
            </a:r>
            <a:r>
              <a:rPr lang="fr-FR" dirty="0">
                <a:effectLst/>
                <a:latin typeface="Times" pitchFamily="2" charset="0"/>
              </a:rPr>
              <a:t> </a:t>
            </a:r>
            <a:r>
              <a:rPr lang="fr-FR" dirty="0" err="1">
                <a:effectLst/>
                <a:latin typeface="Times" pitchFamily="2" charset="0"/>
              </a:rPr>
              <a:t>oporteret</a:t>
            </a:r>
            <a:r>
              <a:rPr lang="fr-FR" dirty="0">
                <a:effectLst/>
                <a:latin typeface="Times" pitchFamily="2" charset="0"/>
              </a:rPr>
              <a:t>?</a:t>
            </a:r>
          </a:p>
        </p:txBody>
      </p:sp>
      <p:cxnSp>
        <p:nvCxnSpPr>
          <p:cNvPr id="10" name="Connecteur droit 9">
            <a:extLst>
              <a:ext uri="{FF2B5EF4-FFF2-40B4-BE49-F238E27FC236}">
                <a16:creationId xmlns:a16="http://schemas.microsoft.com/office/drawing/2014/main" id="{8BF2B802-0A81-644C-991C-34CD6A7EA32A}"/>
              </a:ext>
            </a:extLst>
          </p:cNvPr>
          <p:cNvCxnSpPr/>
          <p:nvPr userDrawn="1"/>
        </p:nvCxnSpPr>
        <p:spPr>
          <a:xfrm>
            <a:off x="839787" y="1873442"/>
            <a:ext cx="4537756"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6DA37A3B-46ED-DA46-958D-6C947FA58B25}"/>
              </a:ext>
            </a:extLst>
          </p:cNvPr>
          <p:cNvPicPr>
            <a:picLocks noChangeAspect="1"/>
          </p:cNvPicPr>
          <p:nvPr userDrawn="1"/>
        </p:nvPicPr>
        <p:blipFill>
          <a:blip r:embed="rId2"/>
          <a:stretch>
            <a:fillRect/>
          </a:stretch>
        </p:blipFill>
        <p:spPr>
          <a:xfrm>
            <a:off x="10782096" y="634736"/>
            <a:ext cx="671396" cy="1218203"/>
          </a:xfrm>
          <a:prstGeom prst="rect">
            <a:avLst/>
          </a:prstGeom>
        </p:spPr>
      </p:pic>
      <p:pic>
        <p:nvPicPr>
          <p:cNvPr id="12" name="Image 11">
            <a:extLst>
              <a:ext uri="{FF2B5EF4-FFF2-40B4-BE49-F238E27FC236}">
                <a16:creationId xmlns:a16="http://schemas.microsoft.com/office/drawing/2014/main" id="{36BD37A7-1746-7E43-A640-34F8EE5A7816}"/>
              </a:ext>
            </a:extLst>
          </p:cNvPr>
          <p:cNvPicPr>
            <a:picLocks noChangeAspect="1"/>
          </p:cNvPicPr>
          <p:nvPr userDrawn="1"/>
        </p:nvPicPr>
        <p:blipFill>
          <a:blip r:embed="rId2"/>
          <a:stretch>
            <a:fillRect/>
          </a:stretch>
        </p:blipFill>
        <p:spPr>
          <a:xfrm rot="16200000">
            <a:off x="10213548" y="590020"/>
            <a:ext cx="370030" cy="671395"/>
          </a:xfrm>
          <a:prstGeom prst="rect">
            <a:avLst/>
          </a:prstGeom>
        </p:spPr>
      </p:pic>
      <p:sp>
        <p:nvSpPr>
          <p:cNvPr id="15" name="Espace réservé du contenu 14">
            <a:extLst>
              <a:ext uri="{FF2B5EF4-FFF2-40B4-BE49-F238E27FC236}">
                <a16:creationId xmlns:a16="http://schemas.microsoft.com/office/drawing/2014/main" id="{193096DF-576A-7E42-8AF8-A96DE8B5541A}"/>
              </a:ext>
            </a:extLst>
          </p:cNvPr>
          <p:cNvSpPr>
            <a:spLocks noGrp="1"/>
          </p:cNvSpPr>
          <p:nvPr>
            <p:ph sz="quarter" idx="11" hasCustomPrompt="1"/>
          </p:nvPr>
        </p:nvSpPr>
        <p:spPr>
          <a:xfrm>
            <a:off x="839787" y="1343866"/>
            <a:ext cx="3932237" cy="740230"/>
          </a:xfrm>
          <a:prstGeom prst="rect">
            <a:avLst/>
          </a:prstGeom>
        </p:spPr>
        <p:txBody>
          <a:bodyPr/>
          <a:lstStyle>
            <a:lvl1pPr marL="0" indent="0">
              <a:buNone/>
              <a:defRPr sz="3200" b="0" i="0">
                <a:solidFill>
                  <a:schemeClr val="accent6"/>
                </a:solidFill>
                <a:latin typeface="+mj-lt"/>
              </a:defRPr>
            </a:lvl1pPr>
          </a:lstStyle>
          <a:p>
            <a:pPr lvl="0"/>
            <a:r>
              <a:rPr lang="fr-FR" dirty="0"/>
              <a:t>Sous-titre</a:t>
            </a:r>
          </a:p>
        </p:txBody>
      </p:sp>
      <p:pic>
        <p:nvPicPr>
          <p:cNvPr id="9" name="Image 8">
            <a:extLst>
              <a:ext uri="{FF2B5EF4-FFF2-40B4-BE49-F238E27FC236}">
                <a16:creationId xmlns:a16="http://schemas.microsoft.com/office/drawing/2014/main" id="{0BE38EDD-399A-084D-8F50-1CBC6B682536}"/>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406527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ge contenu 2bis">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F9B18C37-71A5-3F40-ABA0-8AF7CB028CE4}"/>
              </a:ext>
            </a:extLst>
          </p:cNvPr>
          <p:cNvSpPr>
            <a:spLocks noGrp="1"/>
          </p:cNvSpPr>
          <p:nvPr>
            <p:ph type="body" sz="quarter" idx="10"/>
          </p:nvPr>
        </p:nvSpPr>
        <p:spPr>
          <a:xfrm>
            <a:off x="8043181" y="2318543"/>
            <a:ext cx="3416400" cy="2220913"/>
          </a:xfrm>
          <a:prstGeom prst="rect">
            <a:avLst/>
          </a:prstGeom>
          <a:solidFill>
            <a:srgbClr val="E4E2D9"/>
          </a:solidFill>
          <a:ln>
            <a:noFill/>
          </a:ln>
        </p:spPr>
        <p:txBody>
          <a:bodyPr lIns="144000" tIns="360000" rIns="144000" bIns="144000"/>
          <a:lstStyle>
            <a:lvl1pPr marL="0" indent="0">
              <a:buNone/>
              <a:defRPr sz="1600" b="1" i="0">
                <a:solidFill>
                  <a:schemeClr val="accent6"/>
                </a:solidFill>
                <a:latin typeface="Times" pitchFamily="2" charset="0"/>
              </a:defRPr>
            </a:lvl1pPr>
          </a:lstStyle>
          <a:p>
            <a:pPr lvl="0"/>
            <a:r>
              <a:rPr lang="fr-FR" dirty="0"/>
              <a:t>Cliquez pour modifier les styles du texte du masque</a:t>
            </a:r>
          </a:p>
        </p:txBody>
      </p:sp>
      <p:sp>
        <p:nvSpPr>
          <p:cNvPr id="4" name="Espace réservé du texte 3">
            <a:extLst>
              <a:ext uri="{FF2B5EF4-FFF2-40B4-BE49-F238E27FC236}">
                <a16:creationId xmlns:a16="http://schemas.microsoft.com/office/drawing/2014/main" id="{D1EAF6FD-D631-F047-8727-6B368A69E629}"/>
              </a:ext>
            </a:extLst>
          </p:cNvPr>
          <p:cNvSpPr>
            <a:spLocks noGrp="1"/>
          </p:cNvSpPr>
          <p:nvPr>
            <p:ph type="body" sz="half" idx="2" hasCustomPrompt="1"/>
          </p:nvPr>
        </p:nvSpPr>
        <p:spPr>
          <a:xfrm>
            <a:off x="839787" y="2057400"/>
            <a:ext cx="6366556" cy="4343400"/>
          </a:xfrm>
          <a:prstGeom prst="rect">
            <a:avLst/>
          </a:prstGeom>
        </p:spPr>
        <p:txBody>
          <a:bodyPr/>
          <a:lstStyle>
            <a:lvl1pPr marL="0" indent="0">
              <a:buNone/>
              <a:defRPr sz="1600" b="0">
                <a:latin typeface="Times"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r>
              <a:rPr lang="fr-FR" dirty="0">
                <a:effectLst/>
                <a:latin typeface="Times" pitchFamily="2" charset="0"/>
              </a:rPr>
              <a:t>,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Maelium</a:t>
            </a:r>
            <a:r>
              <a:rPr lang="fr-FR" dirty="0">
                <a:effectLst/>
                <a:latin typeface="Times" pitchFamily="2" charset="0"/>
              </a:rPr>
              <a:t> non </a:t>
            </a:r>
            <a:r>
              <a:rPr lang="fr-FR" dirty="0" err="1">
                <a:effectLst/>
                <a:latin typeface="Times" pitchFamily="2" charset="0"/>
              </a:rPr>
              <a:t>oderit</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Sed si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hac</a:t>
            </a:r>
            <a:r>
              <a:rPr lang="fr-FR" dirty="0">
                <a:effectLst/>
                <a:latin typeface="Times" pitchFamily="2" charset="0"/>
              </a:rPr>
              <a:t> </a:t>
            </a:r>
            <a:r>
              <a:rPr lang="fr-FR" dirty="0" err="1">
                <a:effectLst/>
                <a:latin typeface="Times" pitchFamily="2" charset="0"/>
              </a:rPr>
              <a:t>tam</a:t>
            </a:r>
            <a:r>
              <a:rPr lang="fr-FR" dirty="0">
                <a:effectLst/>
                <a:latin typeface="Times" pitchFamily="2" charset="0"/>
              </a:rPr>
              <a:t> </a:t>
            </a:r>
            <a:r>
              <a:rPr lang="fr-FR" dirty="0" err="1">
                <a:effectLst/>
                <a:latin typeface="Times" pitchFamily="2" charset="0"/>
              </a:rPr>
              <a:t>eximia</a:t>
            </a:r>
            <a:r>
              <a:rPr lang="fr-FR" dirty="0">
                <a:effectLst/>
                <a:latin typeface="Times" pitchFamily="2" charset="0"/>
              </a:rPr>
              <a:t> </a:t>
            </a:r>
            <a:r>
              <a:rPr lang="fr-FR" dirty="0" err="1">
                <a:effectLst/>
                <a:latin typeface="Times" pitchFamily="2" charset="0"/>
              </a:rPr>
              <a:t>fortuna</a:t>
            </a:r>
            <a:r>
              <a:rPr lang="fr-FR" dirty="0">
                <a:effectLst/>
                <a:latin typeface="Times" pitchFamily="2" charset="0"/>
              </a:rPr>
              <a:t>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utilitatem</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frui</a:t>
            </a:r>
            <a:r>
              <a:rPr lang="fr-FR" dirty="0">
                <a:effectLst/>
                <a:latin typeface="Times" pitchFamily="2" charset="0"/>
              </a:rPr>
              <a:t> non </a:t>
            </a:r>
            <a:r>
              <a:rPr lang="fr-FR" dirty="0" err="1">
                <a:effectLst/>
                <a:latin typeface="Times" pitchFamily="2" charset="0"/>
              </a:rPr>
              <a:t>properat</a:t>
            </a:r>
            <a:r>
              <a:rPr lang="fr-FR" dirty="0">
                <a:effectLst/>
                <a:latin typeface="Times" pitchFamily="2" charset="0"/>
              </a:rPr>
              <a:t>, ut </a:t>
            </a:r>
            <a:r>
              <a:rPr lang="fr-FR" dirty="0" err="1">
                <a:effectLst/>
                <a:latin typeface="Times" pitchFamily="2" charset="0"/>
              </a:rPr>
              <a:t>omnia</a:t>
            </a:r>
            <a:r>
              <a:rPr lang="fr-FR" dirty="0">
                <a:effectLst/>
                <a:latin typeface="Times" pitchFamily="2" charset="0"/>
              </a:rPr>
              <a:t> </a:t>
            </a:r>
            <a:r>
              <a:rPr lang="fr-FR" dirty="0" err="1">
                <a:effectLst/>
                <a:latin typeface="Times" pitchFamily="2" charset="0"/>
              </a:rPr>
              <a:t>illa</a:t>
            </a:r>
            <a:r>
              <a:rPr lang="fr-FR" dirty="0">
                <a:effectLst/>
                <a:latin typeface="Times" pitchFamily="2" charset="0"/>
              </a:rPr>
              <a:t> </a:t>
            </a:r>
            <a:r>
              <a:rPr lang="fr-FR" dirty="0" err="1">
                <a:effectLst/>
                <a:latin typeface="Times" pitchFamily="2" charset="0"/>
              </a:rPr>
              <a:t>conficiat</a:t>
            </a:r>
            <a:r>
              <a:rPr lang="fr-FR" dirty="0">
                <a:effectLst/>
                <a:latin typeface="Times" pitchFamily="2" charset="0"/>
              </a:rPr>
              <a:t>, quid ego, </a:t>
            </a:r>
            <a:r>
              <a:rPr lang="fr-FR" dirty="0" err="1">
                <a:effectLst/>
                <a:latin typeface="Times" pitchFamily="2" charset="0"/>
              </a:rPr>
              <a:t>senator</a:t>
            </a:r>
            <a:r>
              <a:rPr lang="fr-FR" dirty="0">
                <a:effectLst/>
                <a:latin typeface="Times" pitchFamily="2" charset="0"/>
              </a:rPr>
              <a:t>, </a:t>
            </a:r>
            <a:r>
              <a:rPr lang="fr-FR" dirty="0" err="1">
                <a:effectLst/>
                <a:latin typeface="Times" pitchFamily="2" charset="0"/>
              </a:rPr>
              <a:t>facere</a:t>
            </a:r>
            <a:r>
              <a:rPr lang="fr-FR" dirty="0">
                <a:effectLst/>
                <a:latin typeface="Times" pitchFamily="2" charset="0"/>
              </a:rPr>
              <a:t> </a:t>
            </a:r>
            <a:r>
              <a:rPr lang="fr-FR" dirty="0" err="1">
                <a:effectLst/>
                <a:latin typeface="Times" pitchFamily="2" charset="0"/>
              </a:rPr>
              <a:t>debeo</a:t>
            </a:r>
            <a:r>
              <a:rPr lang="fr-FR" dirty="0">
                <a:effectLst/>
                <a:latin typeface="Times" pitchFamily="2" charset="0"/>
              </a:rPr>
              <a:t>, quem, </a:t>
            </a:r>
            <a:r>
              <a:rPr lang="fr-FR" dirty="0" err="1">
                <a:effectLst/>
                <a:latin typeface="Times" pitchFamily="2" charset="0"/>
              </a:rPr>
              <a:t>etiamsi</a:t>
            </a:r>
            <a:r>
              <a:rPr lang="fr-FR" dirty="0">
                <a:effectLst/>
                <a:latin typeface="Times" pitchFamily="2" charset="0"/>
              </a:rPr>
              <a:t>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aliud</a:t>
            </a:r>
            <a:r>
              <a:rPr lang="fr-FR" dirty="0">
                <a:effectLst/>
                <a:latin typeface="Times" pitchFamily="2" charset="0"/>
              </a:rPr>
              <a:t> </a:t>
            </a:r>
            <a:r>
              <a:rPr lang="fr-FR" dirty="0" err="1">
                <a:effectLst/>
                <a:latin typeface="Times" pitchFamily="2" charset="0"/>
              </a:rPr>
              <a:t>vellet</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consulere</a:t>
            </a:r>
            <a:r>
              <a:rPr lang="fr-FR" dirty="0">
                <a:effectLst/>
                <a:latin typeface="Times" pitchFamily="2" charset="0"/>
              </a:rPr>
              <a:t> </a:t>
            </a:r>
            <a:r>
              <a:rPr lang="fr-FR" dirty="0" err="1">
                <a:effectLst/>
                <a:latin typeface="Times" pitchFamily="2" charset="0"/>
              </a:rPr>
              <a:t>oporteret</a:t>
            </a:r>
            <a:r>
              <a:rPr lang="fr-FR" dirty="0">
                <a:effectLst/>
                <a:latin typeface="Times" pitchFamily="2" charset="0"/>
              </a:rPr>
              <a:t>?</a:t>
            </a:r>
          </a:p>
        </p:txBody>
      </p:sp>
      <p:cxnSp>
        <p:nvCxnSpPr>
          <p:cNvPr id="10" name="Connecteur droit 9">
            <a:extLst>
              <a:ext uri="{FF2B5EF4-FFF2-40B4-BE49-F238E27FC236}">
                <a16:creationId xmlns:a16="http://schemas.microsoft.com/office/drawing/2014/main" id="{8BF2B802-0A81-644C-991C-34CD6A7EA32A}"/>
              </a:ext>
            </a:extLst>
          </p:cNvPr>
          <p:cNvCxnSpPr/>
          <p:nvPr userDrawn="1"/>
        </p:nvCxnSpPr>
        <p:spPr>
          <a:xfrm>
            <a:off x="839787" y="1873442"/>
            <a:ext cx="4537756"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6DA37A3B-46ED-DA46-958D-6C947FA58B25}"/>
              </a:ext>
            </a:extLst>
          </p:cNvPr>
          <p:cNvPicPr>
            <a:picLocks noChangeAspect="1"/>
          </p:cNvPicPr>
          <p:nvPr userDrawn="1"/>
        </p:nvPicPr>
        <p:blipFill>
          <a:blip r:embed="rId2"/>
          <a:stretch>
            <a:fillRect/>
          </a:stretch>
        </p:blipFill>
        <p:spPr>
          <a:xfrm>
            <a:off x="10782096" y="634736"/>
            <a:ext cx="671396" cy="1218203"/>
          </a:xfrm>
          <a:prstGeom prst="rect">
            <a:avLst/>
          </a:prstGeom>
        </p:spPr>
      </p:pic>
      <p:pic>
        <p:nvPicPr>
          <p:cNvPr id="12" name="Image 11">
            <a:extLst>
              <a:ext uri="{FF2B5EF4-FFF2-40B4-BE49-F238E27FC236}">
                <a16:creationId xmlns:a16="http://schemas.microsoft.com/office/drawing/2014/main" id="{36BD37A7-1746-7E43-A640-34F8EE5A7816}"/>
              </a:ext>
            </a:extLst>
          </p:cNvPr>
          <p:cNvPicPr>
            <a:picLocks noChangeAspect="1"/>
          </p:cNvPicPr>
          <p:nvPr userDrawn="1"/>
        </p:nvPicPr>
        <p:blipFill>
          <a:blip r:embed="rId2"/>
          <a:stretch>
            <a:fillRect/>
          </a:stretch>
        </p:blipFill>
        <p:spPr>
          <a:xfrm rot="16200000">
            <a:off x="10213548" y="590020"/>
            <a:ext cx="370030" cy="671395"/>
          </a:xfrm>
          <a:prstGeom prst="rect">
            <a:avLst/>
          </a:prstGeom>
        </p:spPr>
      </p:pic>
      <p:sp>
        <p:nvSpPr>
          <p:cNvPr id="9" name="Titre 1">
            <a:extLst>
              <a:ext uri="{FF2B5EF4-FFF2-40B4-BE49-F238E27FC236}">
                <a16:creationId xmlns:a16="http://schemas.microsoft.com/office/drawing/2014/main" id="{75B04DE9-7217-F141-ACE0-D597FF8BD093}"/>
              </a:ext>
            </a:extLst>
          </p:cNvPr>
          <p:cNvSpPr>
            <a:spLocks noGrp="1"/>
          </p:cNvSpPr>
          <p:nvPr>
            <p:ph type="title" hasCustomPrompt="1"/>
          </p:nvPr>
        </p:nvSpPr>
        <p:spPr>
          <a:xfrm>
            <a:off x="839788" y="1079577"/>
            <a:ext cx="3932237" cy="740229"/>
          </a:xfrm>
          <a:prstGeom prst="rect">
            <a:avLst/>
          </a:prstGeom>
        </p:spPr>
        <p:txBody>
          <a:bodyPr anchor="b"/>
          <a:lstStyle>
            <a:lvl1pPr>
              <a:defRPr sz="3200" b="0">
                <a:solidFill>
                  <a:srgbClr val="00959A"/>
                </a:solidFill>
                <a:latin typeface="+mj-lt"/>
              </a:defRPr>
            </a:lvl1pPr>
          </a:lstStyle>
          <a:p>
            <a:r>
              <a:rPr lang="fr-FR" dirty="0"/>
              <a:t>Titre unique</a:t>
            </a:r>
          </a:p>
        </p:txBody>
      </p:sp>
      <p:pic>
        <p:nvPicPr>
          <p:cNvPr id="8" name="Image 7">
            <a:extLst>
              <a:ext uri="{FF2B5EF4-FFF2-40B4-BE49-F238E27FC236}">
                <a16:creationId xmlns:a16="http://schemas.microsoft.com/office/drawing/2014/main" id="{19D7CDFC-0D59-FF4B-BCEB-20224EEF2429}"/>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2861473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ge contenu 3">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1EAF6FD-D631-F047-8727-6B368A69E629}"/>
              </a:ext>
            </a:extLst>
          </p:cNvPr>
          <p:cNvSpPr>
            <a:spLocks noGrp="1"/>
          </p:cNvSpPr>
          <p:nvPr>
            <p:ph type="body" sz="half" idx="2" hasCustomPrompt="1"/>
          </p:nvPr>
        </p:nvSpPr>
        <p:spPr>
          <a:xfrm>
            <a:off x="839787" y="740702"/>
            <a:ext cx="6366556" cy="5660098"/>
          </a:xfrm>
          <a:prstGeom prst="rect">
            <a:avLst/>
          </a:prstGeom>
        </p:spPr>
        <p:txBody>
          <a:bodyPr/>
          <a:lstStyle>
            <a:lvl1pPr marL="0" indent="0">
              <a:buNone/>
              <a:defRPr sz="1600" b="0">
                <a:latin typeface="Times"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r>
              <a:rPr lang="fr-FR" dirty="0">
                <a:effectLst/>
                <a:latin typeface="Times" pitchFamily="2" charset="0"/>
              </a:rPr>
              <a:t>,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Maelium</a:t>
            </a:r>
            <a:r>
              <a:rPr lang="fr-FR" dirty="0">
                <a:effectLst/>
                <a:latin typeface="Times" pitchFamily="2" charset="0"/>
              </a:rPr>
              <a:t> non </a:t>
            </a:r>
            <a:r>
              <a:rPr lang="fr-FR" dirty="0" err="1">
                <a:effectLst/>
                <a:latin typeface="Times" pitchFamily="2" charset="0"/>
              </a:rPr>
              <a:t>oderit</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Sed si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hac</a:t>
            </a:r>
            <a:r>
              <a:rPr lang="fr-FR" dirty="0">
                <a:effectLst/>
                <a:latin typeface="Times" pitchFamily="2" charset="0"/>
              </a:rPr>
              <a:t> </a:t>
            </a:r>
            <a:r>
              <a:rPr lang="fr-FR" dirty="0" err="1">
                <a:effectLst/>
                <a:latin typeface="Times" pitchFamily="2" charset="0"/>
              </a:rPr>
              <a:t>tam</a:t>
            </a:r>
            <a:r>
              <a:rPr lang="fr-FR" dirty="0">
                <a:effectLst/>
                <a:latin typeface="Times" pitchFamily="2" charset="0"/>
              </a:rPr>
              <a:t> </a:t>
            </a:r>
            <a:r>
              <a:rPr lang="fr-FR" dirty="0" err="1">
                <a:effectLst/>
                <a:latin typeface="Times" pitchFamily="2" charset="0"/>
              </a:rPr>
              <a:t>eximia</a:t>
            </a:r>
            <a:r>
              <a:rPr lang="fr-FR" dirty="0">
                <a:effectLst/>
                <a:latin typeface="Times" pitchFamily="2" charset="0"/>
              </a:rPr>
              <a:t> </a:t>
            </a:r>
            <a:r>
              <a:rPr lang="fr-FR" dirty="0" err="1">
                <a:effectLst/>
                <a:latin typeface="Times" pitchFamily="2" charset="0"/>
              </a:rPr>
              <a:t>fortuna</a:t>
            </a:r>
            <a:r>
              <a:rPr lang="fr-FR" dirty="0">
                <a:effectLst/>
                <a:latin typeface="Times" pitchFamily="2" charset="0"/>
              </a:rPr>
              <a:t>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utilitatem</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frui</a:t>
            </a:r>
            <a:r>
              <a:rPr lang="fr-FR" dirty="0">
                <a:effectLst/>
                <a:latin typeface="Times" pitchFamily="2" charset="0"/>
              </a:rPr>
              <a:t> non </a:t>
            </a:r>
            <a:r>
              <a:rPr lang="fr-FR" dirty="0" err="1">
                <a:effectLst/>
                <a:latin typeface="Times" pitchFamily="2" charset="0"/>
              </a:rPr>
              <a:t>properat</a:t>
            </a:r>
            <a:r>
              <a:rPr lang="fr-FR" dirty="0">
                <a:effectLst/>
                <a:latin typeface="Times" pitchFamily="2" charset="0"/>
              </a:rPr>
              <a:t>, ut </a:t>
            </a:r>
            <a:r>
              <a:rPr lang="fr-FR" dirty="0" err="1">
                <a:effectLst/>
                <a:latin typeface="Times" pitchFamily="2" charset="0"/>
              </a:rPr>
              <a:t>omnia</a:t>
            </a:r>
            <a:r>
              <a:rPr lang="fr-FR" dirty="0">
                <a:effectLst/>
                <a:latin typeface="Times" pitchFamily="2" charset="0"/>
              </a:rPr>
              <a:t> </a:t>
            </a:r>
            <a:r>
              <a:rPr lang="fr-FR" dirty="0" err="1">
                <a:effectLst/>
                <a:latin typeface="Times" pitchFamily="2" charset="0"/>
              </a:rPr>
              <a:t>illa</a:t>
            </a:r>
            <a:r>
              <a:rPr lang="fr-FR" dirty="0">
                <a:effectLst/>
                <a:latin typeface="Times" pitchFamily="2" charset="0"/>
              </a:rPr>
              <a:t> </a:t>
            </a:r>
            <a:r>
              <a:rPr lang="fr-FR" dirty="0" err="1">
                <a:effectLst/>
                <a:latin typeface="Times" pitchFamily="2" charset="0"/>
              </a:rPr>
              <a:t>conficiat</a:t>
            </a:r>
            <a:r>
              <a:rPr lang="fr-FR" dirty="0">
                <a:effectLst/>
                <a:latin typeface="Times" pitchFamily="2" charset="0"/>
              </a:rPr>
              <a:t>, quid ego, </a:t>
            </a:r>
            <a:r>
              <a:rPr lang="fr-FR" dirty="0" err="1">
                <a:effectLst/>
                <a:latin typeface="Times" pitchFamily="2" charset="0"/>
              </a:rPr>
              <a:t>senator</a:t>
            </a:r>
            <a:r>
              <a:rPr lang="fr-FR" dirty="0">
                <a:effectLst/>
                <a:latin typeface="Times" pitchFamily="2" charset="0"/>
              </a:rPr>
              <a:t>, </a:t>
            </a:r>
            <a:r>
              <a:rPr lang="fr-FR" dirty="0" err="1">
                <a:effectLst/>
                <a:latin typeface="Times" pitchFamily="2" charset="0"/>
              </a:rPr>
              <a:t>facere</a:t>
            </a:r>
            <a:r>
              <a:rPr lang="fr-FR" dirty="0">
                <a:effectLst/>
                <a:latin typeface="Times" pitchFamily="2" charset="0"/>
              </a:rPr>
              <a:t> </a:t>
            </a:r>
            <a:r>
              <a:rPr lang="fr-FR" dirty="0" err="1">
                <a:effectLst/>
                <a:latin typeface="Times" pitchFamily="2" charset="0"/>
              </a:rPr>
              <a:t>debeo</a:t>
            </a:r>
            <a:r>
              <a:rPr lang="fr-FR" dirty="0">
                <a:effectLst/>
                <a:latin typeface="Times" pitchFamily="2" charset="0"/>
              </a:rPr>
              <a:t>, quem, </a:t>
            </a:r>
            <a:r>
              <a:rPr lang="fr-FR" dirty="0" err="1">
                <a:effectLst/>
                <a:latin typeface="Times" pitchFamily="2" charset="0"/>
              </a:rPr>
              <a:t>etiamsi</a:t>
            </a:r>
            <a:r>
              <a:rPr lang="fr-FR" dirty="0">
                <a:effectLst/>
                <a:latin typeface="Times" pitchFamily="2" charset="0"/>
              </a:rPr>
              <a:t> </a:t>
            </a:r>
            <a:r>
              <a:rPr lang="fr-FR" dirty="0" err="1">
                <a:effectLst/>
                <a:latin typeface="Times" pitchFamily="2" charset="0"/>
              </a:rPr>
              <a:t>ille</a:t>
            </a:r>
            <a:r>
              <a:rPr lang="fr-FR" dirty="0">
                <a:effectLst/>
                <a:latin typeface="Times" pitchFamily="2" charset="0"/>
              </a:rPr>
              <a:t> </a:t>
            </a:r>
            <a:r>
              <a:rPr lang="fr-FR" dirty="0" err="1">
                <a:effectLst/>
                <a:latin typeface="Times" pitchFamily="2" charset="0"/>
              </a:rPr>
              <a:t>aliud</a:t>
            </a:r>
            <a:r>
              <a:rPr lang="fr-FR" dirty="0">
                <a:effectLst/>
                <a:latin typeface="Times" pitchFamily="2" charset="0"/>
              </a:rPr>
              <a:t> </a:t>
            </a:r>
            <a:r>
              <a:rPr lang="fr-FR" dirty="0" err="1">
                <a:effectLst/>
                <a:latin typeface="Times" pitchFamily="2" charset="0"/>
              </a:rPr>
              <a:t>vellet</a:t>
            </a:r>
            <a:r>
              <a:rPr lang="fr-FR" dirty="0">
                <a:effectLst/>
                <a:latin typeface="Times" pitchFamily="2" charset="0"/>
              </a:rPr>
              <a:t>, </a:t>
            </a:r>
            <a:r>
              <a:rPr lang="fr-FR" dirty="0" err="1">
                <a:effectLst/>
                <a:latin typeface="Times" pitchFamily="2" charset="0"/>
              </a:rPr>
              <a:t>rei</a:t>
            </a:r>
            <a:r>
              <a:rPr lang="fr-FR" dirty="0">
                <a:effectLst/>
                <a:latin typeface="Times" pitchFamily="2" charset="0"/>
              </a:rPr>
              <a:t> </a:t>
            </a:r>
            <a:r>
              <a:rPr lang="fr-FR" dirty="0" err="1">
                <a:effectLst/>
                <a:latin typeface="Times" pitchFamily="2" charset="0"/>
              </a:rPr>
              <a:t>publicae</a:t>
            </a:r>
            <a:r>
              <a:rPr lang="fr-FR" dirty="0">
                <a:effectLst/>
                <a:latin typeface="Times" pitchFamily="2" charset="0"/>
              </a:rPr>
              <a:t> </a:t>
            </a:r>
            <a:r>
              <a:rPr lang="fr-FR" dirty="0" err="1">
                <a:effectLst/>
                <a:latin typeface="Times" pitchFamily="2" charset="0"/>
              </a:rPr>
              <a:t>consulere</a:t>
            </a:r>
            <a:r>
              <a:rPr lang="fr-FR" dirty="0">
                <a:effectLst/>
                <a:latin typeface="Times" pitchFamily="2" charset="0"/>
              </a:rPr>
              <a:t> </a:t>
            </a:r>
            <a:r>
              <a:rPr lang="fr-FR" dirty="0" err="1">
                <a:effectLst/>
                <a:latin typeface="Times" pitchFamily="2" charset="0"/>
              </a:rPr>
              <a:t>oporteret</a:t>
            </a:r>
            <a:r>
              <a:rPr lang="fr-FR" dirty="0">
                <a:effectLst/>
                <a:latin typeface="Times" pitchFamily="2" charset="0"/>
              </a:rPr>
              <a:t>?</a:t>
            </a:r>
          </a:p>
        </p:txBody>
      </p:sp>
      <p:pic>
        <p:nvPicPr>
          <p:cNvPr id="7" name="Image 6">
            <a:extLst>
              <a:ext uri="{FF2B5EF4-FFF2-40B4-BE49-F238E27FC236}">
                <a16:creationId xmlns:a16="http://schemas.microsoft.com/office/drawing/2014/main" id="{6DA37A3B-46ED-DA46-958D-6C947FA58B25}"/>
              </a:ext>
            </a:extLst>
          </p:cNvPr>
          <p:cNvPicPr>
            <a:picLocks noChangeAspect="1"/>
          </p:cNvPicPr>
          <p:nvPr userDrawn="1"/>
        </p:nvPicPr>
        <p:blipFill>
          <a:blip r:embed="rId2"/>
          <a:stretch>
            <a:fillRect/>
          </a:stretch>
        </p:blipFill>
        <p:spPr>
          <a:xfrm>
            <a:off x="10782096" y="634736"/>
            <a:ext cx="671396" cy="1218203"/>
          </a:xfrm>
          <a:prstGeom prst="rect">
            <a:avLst/>
          </a:prstGeom>
        </p:spPr>
      </p:pic>
      <p:pic>
        <p:nvPicPr>
          <p:cNvPr id="12" name="Image 11">
            <a:extLst>
              <a:ext uri="{FF2B5EF4-FFF2-40B4-BE49-F238E27FC236}">
                <a16:creationId xmlns:a16="http://schemas.microsoft.com/office/drawing/2014/main" id="{36BD37A7-1746-7E43-A640-34F8EE5A7816}"/>
              </a:ext>
            </a:extLst>
          </p:cNvPr>
          <p:cNvPicPr>
            <a:picLocks noChangeAspect="1"/>
          </p:cNvPicPr>
          <p:nvPr userDrawn="1"/>
        </p:nvPicPr>
        <p:blipFill>
          <a:blip r:embed="rId2"/>
          <a:stretch>
            <a:fillRect/>
          </a:stretch>
        </p:blipFill>
        <p:spPr>
          <a:xfrm rot="16200000">
            <a:off x="10213548" y="590020"/>
            <a:ext cx="370030" cy="671395"/>
          </a:xfrm>
          <a:prstGeom prst="rect">
            <a:avLst/>
          </a:prstGeom>
        </p:spPr>
      </p:pic>
      <p:sp>
        <p:nvSpPr>
          <p:cNvPr id="9" name="Espace réservé du texte 3">
            <a:extLst>
              <a:ext uri="{FF2B5EF4-FFF2-40B4-BE49-F238E27FC236}">
                <a16:creationId xmlns:a16="http://schemas.microsoft.com/office/drawing/2014/main" id="{B6CBE18F-372F-9B44-98E4-F63853451752}"/>
              </a:ext>
            </a:extLst>
          </p:cNvPr>
          <p:cNvSpPr>
            <a:spLocks noGrp="1"/>
          </p:cNvSpPr>
          <p:nvPr>
            <p:ph type="body" sz="half" idx="10" hasCustomPrompt="1"/>
          </p:nvPr>
        </p:nvSpPr>
        <p:spPr>
          <a:xfrm>
            <a:off x="7454347" y="2057400"/>
            <a:ext cx="3999146" cy="4343400"/>
          </a:xfrm>
          <a:prstGeom prst="rect">
            <a:avLst/>
          </a:prstGeom>
        </p:spPr>
        <p:txBody>
          <a:bodyPr/>
          <a:lstStyle>
            <a:lvl1pPr marL="0" indent="0">
              <a:buNone/>
              <a:defRPr sz="1600" b="0">
                <a:latin typeface="Times"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dirty="0">
                <a:effectLst/>
                <a:latin typeface="Times" pitchFamily="2" charset="0"/>
              </a:rPr>
              <a:t>Et </a:t>
            </a:r>
            <a:r>
              <a:rPr lang="fr-FR" dirty="0" err="1">
                <a:effectLst/>
                <a:latin typeface="Times" pitchFamily="2" charset="0"/>
              </a:rPr>
              <a:t>interdum</a:t>
            </a:r>
            <a:r>
              <a:rPr lang="fr-FR" dirty="0">
                <a:effectLst/>
                <a:latin typeface="Times" pitchFamily="2" charset="0"/>
              </a:rPr>
              <a:t> </a:t>
            </a:r>
            <a:r>
              <a:rPr lang="fr-FR" dirty="0" err="1">
                <a:effectLst/>
                <a:latin typeface="Times" pitchFamily="2" charset="0"/>
              </a:rPr>
              <a:t>acciderat</a:t>
            </a:r>
            <a:r>
              <a:rPr lang="fr-FR" dirty="0">
                <a:effectLst/>
                <a:latin typeface="Times" pitchFamily="2" charset="0"/>
              </a:rPr>
              <a:t>, ut </a:t>
            </a:r>
            <a:r>
              <a:rPr lang="fr-FR" dirty="0" err="1">
                <a:effectLst/>
                <a:latin typeface="Times" pitchFamily="2" charset="0"/>
              </a:rPr>
              <a:t>siquid</a:t>
            </a:r>
            <a:r>
              <a:rPr lang="fr-FR" dirty="0">
                <a:effectLst/>
                <a:latin typeface="Times" pitchFamily="2" charset="0"/>
              </a:rPr>
              <a:t> in </a:t>
            </a:r>
            <a:r>
              <a:rPr lang="fr-FR" dirty="0" err="1">
                <a:effectLst/>
                <a:latin typeface="Times" pitchFamily="2" charset="0"/>
              </a:rPr>
              <a:t>penetrali</a:t>
            </a:r>
            <a:r>
              <a:rPr lang="fr-FR" dirty="0">
                <a:effectLst/>
                <a:latin typeface="Times" pitchFamily="2" charset="0"/>
              </a:rPr>
              <a:t> </a:t>
            </a:r>
            <a:r>
              <a:rPr lang="fr-FR" dirty="0" err="1">
                <a:effectLst/>
                <a:latin typeface="Times" pitchFamily="2" charset="0"/>
              </a:rPr>
              <a:t>secreto</a:t>
            </a:r>
            <a:r>
              <a:rPr lang="fr-FR" dirty="0">
                <a:effectLst/>
                <a:latin typeface="Times" pitchFamily="2" charset="0"/>
              </a:rPr>
              <a:t> </a:t>
            </a:r>
            <a:r>
              <a:rPr lang="fr-FR" dirty="0" err="1">
                <a:effectLst/>
                <a:latin typeface="Times" pitchFamily="2" charset="0"/>
              </a:rPr>
              <a:t>nullo</a:t>
            </a:r>
            <a:r>
              <a:rPr lang="fr-FR" dirty="0">
                <a:effectLst/>
                <a:latin typeface="Times" pitchFamily="2" charset="0"/>
              </a:rPr>
              <a:t> </a:t>
            </a:r>
            <a:r>
              <a:rPr lang="fr-FR" dirty="0" err="1">
                <a:effectLst/>
                <a:latin typeface="Times" pitchFamily="2" charset="0"/>
              </a:rPr>
              <a:t>citerioris</a:t>
            </a:r>
            <a:r>
              <a:rPr lang="fr-FR" dirty="0">
                <a:effectLst/>
                <a:latin typeface="Times" pitchFamily="2" charset="0"/>
              </a:rPr>
              <a:t> vitae </a:t>
            </a:r>
            <a:r>
              <a:rPr lang="fr-FR" dirty="0" err="1">
                <a:effectLst/>
                <a:latin typeface="Times" pitchFamily="2" charset="0"/>
              </a:rPr>
              <a:t>ministro</a:t>
            </a:r>
            <a:r>
              <a:rPr lang="fr-FR" dirty="0">
                <a:effectLst/>
                <a:latin typeface="Times" pitchFamily="2" charset="0"/>
              </a:rPr>
              <a:t> </a:t>
            </a:r>
            <a:r>
              <a:rPr lang="fr-FR" dirty="0" err="1">
                <a:effectLst/>
                <a:latin typeface="Times" pitchFamily="2" charset="0"/>
              </a:rPr>
              <a:t>praesente</a:t>
            </a:r>
            <a:r>
              <a:rPr lang="fr-FR" dirty="0">
                <a:effectLst/>
                <a:latin typeface="Times" pitchFamily="2" charset="0"/>
              </a:rPr>
              <a:t> paterfamilias </a:t>
            </a:r>
            <a:r>
              <a:rPr lang="fr-FR" dirty="0" err="1">
                <a:effectLst/>
                <a:latin typeface="Times" pitchFamily="2" charset="0"/>
              </a:rPr>
              <a:t>uxori</a:t>
            </a:r>
            <a:r>
              <a:rPr lang="fr-FR" dirty="0">
                <a:effectLst/>
                <a:latin typeface="Times" pitchFamily="2" charset="0"/>
              </a:rPr>
              <a:t> </a:t>
            </a:r>
            <a:r>
              <a:rPr lang="fr-FR" dirty="0" err="1">
                <a:effectLst/>
                <a:latin typeface="Times" pitchFamily="2" charset="0"/>
              </a:rPr>
              <a:t>susurrasset</a:t>
            </a:r>
            <a:r>
              <a:rPr lang="fr-FR" dirty="0">
                <a:effectLst/>
                <a:latin typeface="Times" pitchFamily="2" charset="0"/>
              </a:rPr>
              <a:t> in </a:t>
            </a:r>
            <a:r>
              <a:rPr lang="fr-FR" dirty="0" err="1">
                <a:effectLst/>
                <a:latin typeface="Times" pitchFamily="2" charset="0"/>
              </a:rPr>
              <a:t>aurem</a:t>
            </a:r>
            <a:r>
              <a:rPr lang="fr-FR" dirty="0">
                <a:effectLst/>
                <a:latin typeface="Times" pitchFamily="2" charset="0"/>
              </a:rPr>
              <a:t>, </a:t>
            </a:r>
            <a:r>
              <a:rPr lang="fr-FR" dirty="0" err="1">
                <a:effectLst/>
                <a:latin typeface="Times" pitchFamily="2" charset="0"/>
              </a:rPr>
              <a:t>velut</a:t>
            </a:r>
            <a:r>
              <a:rPr lang="fr-FR" dirty="0">
                <a:effectLst/>
                <a:latin typeface="Times" pitchFamily="2" charset="0"/>
              </a:rPr>
              <a:t> </a:t>
            </a:r>
            <a:r>
              <a:rPr lang="fr-FR" dirty="0" err="1">
                <a:effectLst/>
                <a:latin typeface="Times" pitchFamily="2" charset="0"/>
              </a:rPr>
              <a:t>Amphiarao</a:t>
            </a:r>
            <a:r>
              <a:rPr lang="fr-FR" dirty="0">
                <a:effectLst/>
                <a:latin typeface="Times" pitchFamily="2" charset="0"/>
              </a:rPr>
              <a:t> </a:t>
            </a:r>
            <a:r>
              <a:rPr lang="fr-FR" dirty="0" err="1">
                <a:effectLst/>
                <a:latin typeface="Times" pitchFamily="2" charset="0"/>
              </a:rPr>
              <a:t>referente</a:t>
            </a:r>
            <a:r>
              <a:rPr lang="fr-FR" dirty="0">
                <a:effectLst/>
                <a:latin typeface="Times" pitchFamily="2" charset="0"/>
              </a:rPr>
              <a:t> </a:t>
            </a:r>
            <a:r>
              <a:rPr lang="fr-FR" dirty="0" err="1">
                <a:effectLst/>
                <a:latin typeface="Times" pitchFamily="2" charset="0"/>
              </a:rPr>
              <a:t>aut</a:t>
            </a:r>
            <a:r>
              <a:rPr lang="fr-FR" dirty="0">
                <a:effectLst/>
                <a:latin typeface="Times" pitchFamily="2" charset="0"/>
              </a:rPr>
              <a:t> Marcio, </a:t>
            </a:r>
            <a:r>
              <a:rPr lang="fr-FR" dirty="0" err="1">
                <a:effectLst/>
                <a:latin typeface="Times" pitchFamily="2" charset="0"/>
              </a:rPr>
              <a:t>quondam</a:t>
            </a:r>
            <a:r>
              <a:rPr lang="fr-FR" dirty="0">
                <a:effectLst/>
                <a:latin typeface="Times" pitchFamily="2" charset="0"/>
              </a:rPr>
              <a:t> </a:t>
            </a:r>
            <a:r>
              <a:rPr lang="fr-FR" dirty="0" err="1">
                <a:effectLst/>
                <a:latin typeface="Times" pitchFamily="2" charset="0"/>
              </a:rPr>
              <a:t>vatibus</a:t>
            </a:r>
            <a:r>
              <a:rPr lang="fr-FR" dirty="0">
                <a:effectLst/>
                <a:latin typeface="Times" pitchFamily="2" charset="0"/>
              </a:rPr>
              <a:t> </a:t>
            </a:r>
            <a:r>
              <a:rPr lang="fr-FR" dirty="0" err="1">
                <a:effectLst/>
                <a:latin typeface="Times" pitchFamily="2" charset="0"/>
              </a:rPr>
              <a:t>inclitis</a:t>
            </a:r>
            <a:r>
              <a:rPr lang="fr-FR" dirty="0">
                <a:effectLst/>
                <a:latin typeface="Times" pitchFamily="2" charset="0"/>
              </a:rPr>
              <a:t>, </a:t>
            </a:r>
            <a:r>
              <a:rPr lang="fr-FR" dirty="0" err="1">
                <a:effectLst/>
                <a:latin typeface="Times" pitchFamily="2" charset="0"/>
              </a:rPr>
              <a:t>postridie</a:t>
            </a:r>
            <a:r>
              <a:rPr lang="fr-FR" dirty="0">
                <a:effectLst/>
                <a:latin typeface="Times" pitchFamily="2" charset="0"/>
              </a:rPr>
              <a:t> </a:t>
            </a:r>
            <a:r>
              <a:rPr lang="fr-FR" dirty="0" err="1">
                <a:effectLst/>
                <a:latin typeface="Times" pitchFamily="2" charset="0"/>
              </a:rPr>
              <a:t>disceret</a:t>
            </a:r>
            <a:r>
              <a:rPr lang="fr-FR" dirty="0">
                <a:effectLst/>
                <a:latin typeface="Times" pitchFamily="2" charset="0"/>
              </a:rPr>
              <a:t> imperator. </a:t>
            </a:r>
            <a:r>
              <a:rPr lang="fr-FR" dirty="0" err="1">
                <a:effectLst/>
                <a:latin typeface="Times" pitchFamily="2" charset="0"/>
              </a:rPr>
              <a:t>ideoque</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parietes</a:t>
            </a:r>
            <a:r>
              <a:rPr lang="fr-FR" dirty="0">
                <a:effectLst/>
                <a:latin typeface="Times" pitchFamily="2" charset="0"/>
              </a:rPr>
              <a:t> </a:t>
            </a:r>
            <a:r>
              <a:rPr lang="fr-FR" dirty="0" err="1">
                <a:effectLst/>
                <a:latin typeface="Times" pitchFamily="2" charset="0"/>
              </a:rPr>
              <a:t>arcanorum</a:t>
            </a:r>
            <a:r>
              <a:rPr lang="fr-FR" dirty="0">
                <a:effectLst/>
                <a:latin typeface="Times" pitchFamily="2" charset="0"/>
              </a:rPr>
              <a:t> soli </a:t>
            </a:r>
            <a:r>
              <a:rPr lang="fr-FR" dirty="0" err="1">
                <a:effectLst/>
                <a:latin typeface="Times" pitchFamily="2" charset="0"/>
              </a:rPr>
              <a:t>conscii</a:t>
            </a:r>
            <a:r>
              <a:rPr lang="fr-FR" dirty="0">
                <a:effectLst/>
                <a:latin typeface="Times" pitchFamily="2" charset="0"/>
              </a:rPr>
              <a:t> </a:t>
            </a:r>
            <a:r>
              <a:rPr lang="fr-FR" dirty="0" err="1">
                <a:effectLst/>
                <a:latin typeface="Times" pitchFamily="2" charset="0"/>
              </a:rPr>
              <a:t>timebantur</a:t>
            </a:r>
            <a:r>
              <a:rPr lang="fr-FR" dirty="0">
                <a:effectLst/>
                <a:latin typeface="Times" pitchFamily="2" charset="0"/>
              </a:rPr>
              <a:t>.</a:t>
            </a:r>
          </a:p>
          <a:p>
            <a:endParaRPr lang="fr-FR" dirty="0">
              <a:effectLst/>
              <a:latin typeface="Times" pitchFamily="2" charset="0"/>
            </a:endParaRPr>
          </a:p>
          <a:p>
            <a:r>
              <a:rPr lang="fr-FR" dirty="0">
                <a:effectLst/>
                <a:latin typeface="Times" pitchFamily="2" charset="0"/>
              </a:rPr>
              <a:t>Nihil est </a:t>
            </a:r>
            <a:r>
              <a:rPr lang="fr-FR" dirty="0" err="1">
                <a:effectLst/>
                <a:latin typeface="Times" pitchFamily="2" charset="0"/>
              </a:rPr>
              <a:t>enim</a:t>
            </a:r>
            <a:r>
              <a:rPr lang="fr-FR" dirty="0">
                <a:effectLst/>
                <a:latin typeface="Times" pitchFamily="2" charset="0"/>
              </a:rPr>
              <a:t> </a:t>
            </a:r>
            <a:r>
              <a:rPr lang="fr-FR" dirty="0" err="1">
                <a:effectLst/>
                <a:latin typeface="Times" pitchFamily="2" charset="0"/>
              </a:rPr>
              <a:t>virtute</a:t>
            </a:r>
            <a:r>
              <a:rPr lang="fr-FR" dirty="0">
                <a:effectLst/>
                <a:latin typeface="Times" pitchFamily="2" charset="0"/>
              </a:rPr>
              <a:t> </a:t>
            </a:r>
            <a:r>
              <a:rPr lang="fr-FR" dirty="0" err="1">
                <a:effectLst/>
                <a:latin typeface="Times" pitchFamily="2" charset="0"/>
              </a:rPr>
              <a:t>amabilius</a:t>
            </a:r>
            <a:r>
              <a:rPr lang="fr-FR" dirty="0">
                <a:effectLst/>
                <a:latin typeface="Times" pitchFamily="2" charset="0"/>
              </a:rPr>
              <a:t>, nihil quod </a:t>
            </a:r>
            <a:r>
              <a:rPr lang="fr-FR" dirty="0" err="1">
                <a:effectLst/>
                <a:latin typeface="Times" pitchFamily="2" charset="0"/>
              </a:rPr>
              <a:t>magis</a:t>
            </a:r>
            <a:r>
              <a:rPr lang="fr-FR" dirty="0">
                <a:effectLst/>
                <a:latin typeface="Times" pitchFamily="2" charset="0"/>
              </a:rPr>
              <a:t> </a:t>
            </a:r>
            <a:r>
              <a:rPr lang="fr-FR" dirty="0" err="1">
                <a:effectLst/>
                <a:latin typeface="Times" pitchFamily="2" charset="0"/>
              </a:rPr>
              <a:t>adliciat</a:t>
            </a:r>
            <a:r>
              <a:rPr lang="fr-FR" dirty="0">
                <a:effectLst/>
                <a:latin typeface="Times" pitchFamily="2" charset="0"/>
              </a:rPr>
              <a:t> ad </a:t>
            </a:r>
            <a:r>
              <a:rPr lang="fr-FR" dirty="0" err="1">
                <a:effectLst/>
                <a:latin typeface="Times" pitchFamily="2" charset="0"/>
              </a:rPr>
              <a:t>diligendum</a:t>
            </a:r>
            <a:r>
              <a:rPr lang="fr-FR" dirty="0">
                <a:effectLst/>
                <a:latin typeface="Times" pitchFamily="2" charset="0"/>
              </a:rPr>
              <a:t>, </a:t>
            </a:r>
            <a:r>
              <a:rPr lang="fr-FR" dirty="0" err="1">
                <a:effectLst/>
                <a:latin typeface="Times" pitchFamily="2" charset="0"/>
              </a:rPr>
              <a:t>quippe</a:t>
            </a:r>
            <a:r>
              <a:rPr lang="fr-FR" dirty="0">
                <a:effectLst/>
                <a:latin typeface="Times" pitchFamily="2" charset="0"/>
              </a:rPr>
              <a:t> cum </a:t>
            </a:r>
            <a:r>
              <a:rPr lang="fr-FR" dirty="0" err="1">
                <a:effectLst/>
                <a:latin typeface="Times" pitchFamily="2" charset="0"/>
              </a:rPr>
              <a:t>propter</a:t>
            </a:r>
            <a:r>
              <a:rPr lang="fr-FR" dirty="0">
                <a:effectLst/>
                <a:latin typeface="Times" pitchFamily="2" charset="0"/>
              </a:rPr>
              <a:t> </a:t>
            </a:r>
            <a:r>
              <a:rPr lang="fr-FR" dirty="0" err="1">
                <a:effectLst/>
                <a:latin typeface="Times" pitchFamily="2" charset="0"/>
              </a:rPr>
              <a:t>virtutem</a:t>
            </a:r>
            <a:r>
              <a:rPr lang="fr-FR" dirty="0">
                <a:effectLst/>
                <a:latin typeface="Times" pitchFamily="2" charset="0"/>
              </a:rPr>
              <a:t> et </a:t>
            </a:r>
            <a:r>
              <a:rPr lang="fr-FR" dirty="0" err="1">
                <a:effectLst/>
                <a:latin typeface="Times" pitchFamily="2" charset="0"/>
              </a:rPr>
              <a:t>probitatem</a:t>
            </a:r>
            <a:r>
              <a:rPr lang="fr-FR" dirty="0">
                <a:effectLst/>
                <a:latin typeface="Times" pitchFamily="2" charset="0"/>
              </a:rPr>
              <a:t> </a:t>
            </a:r>
            <a:r>
              <a:rPr lang="fr-FR" dirty="0" err="1">
                <a:effectLst/>
                <a:latin typeface="Times" pitchFamily="2" charset="0"/>
              </a:rPr>
              <a:t>etiam</a:t>
            </a:r>
            <a:r>
              <a:rPr lang="fr-FR" dirty="0">
                <a:effectLst/>
                <a:latin typeface="Times" pitchFamily="2" charset="0"/>
              </a:rPr>
              <a:t> </a:t>
            </a:r>
            <a:r>
              <a:rPr lang="fr-FR" dirty="0" err="1">
                <a:effectLst/>
                <a:latin typeface="Times" pitchFamily="2" charset="0"/>
              </a:rPr>
              <a:t>eos</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vidimus, </a:t>
            </a:r>
            <a:r>
              <a:rPr lang="fr-FR" dirty="0" err="1">
                <a:effectLst/>
                <a:latin typeface="Times" pitchFamily="2" charset="0"/>
              </a:rPr>
              <a:t>quodam</a:t>
            </a:r>
            <a:r>
              <a:rPr lang="fr-FR" dirty="0">
                <a:effectLst/>
                <a:latin typeface="Times" pitchFamily="2" charset="0"/>
              </a:rPr>
              <a:t> modo </a:t>
            </a:r>
            <a:r>
              <a:rPr lang="fr-FR" dirty="0" err="1">
                <a:effectLst/>
                <a:latin typeface="Times" pitchFamily="2" charset="0"/>
              </a:rPr>
              <a:t>diligamus</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est qui C. </a:t>
            </a:r>
            <a:r>
              <a:rPr lang="fr-FR" dirty="0" err="1">
                <a:effectLst/>
                <a:latin typeface="Times" pitchFamily="2" charset="0"/>
              </a:rPr>
              <a:t>Fabrici</a:t>
            </a:r>
            <a:r>
              <a:rPr lang="fr-FR" dirty="0">
                <a:effectLst/>
                <a:latin typeface="Times" pitchFamily="2" charset="0"/>
              </a:rPr>
              <a:t>, M'. </a:t>
            </a:r>
            <a:r>
              <a:rPr lang="fr-FR" dirty="0" err="1">
                <a:effectLst/>
                <a:latin typeface="Times" pitchFamily="2" charset="0"/>
              </a:rPr>
              <a:t>Curi</a:t>
            </a:r>
            <a:r>
              <a:rPr lang="fr-FR" dirty="0">
                <a:effectLst/>
                <a:latin typeface="Times" pitchFamily="2" charset="0"/>
              </a:rPr>
              <a:t> non cum </a:t>
            </a:r>
            <a:r>
              <a:rPr lang="fr-FR" dirty="0" err="1">
                <a:effectLst/>
                <a:latin typeface="Times" pitchFamily="2" charset="0"/>
              </a:rPr>
              <a:t>caritate</a:t>
            </a:r>
            <a:r>
              <a:rPr lang="fr-FR" dirty="0">
                <a:effectLst/>
                <a:latin typeface="Times" pitchFamily="2" charset="0"/>
              </a:rPr>
              <a:t> </a:t>
            </a:r>
            <a:r>
              <a:rPr lang="fr-FR" dirty="0" err="1">
                <a:effectLst/>
                <a:latin typeface="Times" pitchFamily="2" charset="0"/>
              </a:rPr>
              <a:t>aliqua</a:t>
            </a:r>
            <a:r>
              <a:rPr lang="fr-FR" dirty="0">
                <a:effectLst/>
                <a:latin typeface="Times" pitchFamily="2" charset="0"/>
              </a:rPr>
              <a:t> </a:t>
            </a:r>
            <a:r>
              <a:rPr lang="fr-FR" dirty="0" err="1">
                <a:effectLst/>
                <a:latin typeface="Times" pitchFamily="2" charset="0"/>
              </a:rPr>
              <a:t>benevola</a:t>
            </a:r>
            <a:r>
              <a:rPr lang="fr-FR" dirty="0">
                <a:effectLst/>
                <a:latin typeface="Times" pitchFamily="2" charset="0"/>
              </a:rPr>
              <a:t> memoriam </a:t>
            </a:r>
            <a:r>
              <a:rPr lang="fr-FR" dirty="0" err="1">
                <a:effectLst/>
                <a:latin typeface="Times" pitchFamily="2" charset="0"/>
              </a:rPr>
              <a:t>usurpet</a:t>
            </a:r>
            <a:r>
              <a:rPr lang="fr-FR" dirty="0">
                <a:effectLst/>
                <a:latin typeface="Times" pitchFamily="2" charset="0"/>
              </a:rPr>
              <a:t>, </a:t>
            </a:r>
            <a:r>
              <a:rPr lang="fr-FR" dirty="0" err="1">
                <a:effectLst/>
                <a:latin typeface="Times" pitchFamily="2" charset="0"/>
              </a:rPr>
              <a:t>quos</a:t>
            </a:r>
            <a:r>
              <a:rPr lang="fr-FR" dirty="0">
                <a:effectLst/>
                <a:latin typeface="Times" pitchFamily="2" charset="0"/>
              </a:rPr>
              <a:t> </a:t>
            </a:r>
            <a:r>
              <a:rPr lang="fr-FR" dirty="0" err="1">
                <a:effectLst/>
                <a:latin typeface="Times" pitchFamily="2" charset="0"/>
              </a:rPr>
              <a:t>numquam</a:t>
            </a:r>
            <a:r>
              <a:rPr lang="fr-FR" dirty="0">
                <a:effectLst/>
                <a:latin typeface="Times" pitchFamily="2" charset="0"/>
              </a:rPr>
              <a:t> </a:t>
            </a:r>
            <a:r>
              <a:rPr lang="fr-FR" dirty="0" err="1">
                <a:effectLst/>
                <a:latin typeface="Times" pitchFamily="2" charset="0"/>
              </a:rPr>
              <a:t>viderit</a:t>
            </a:r>
            <a:r>
              <a:rPr lang="fr-FR" dirty="0">
                <a:effectLst/>
                <a:latin typeface="Times" pitchFamily="2" charset="0"/>
              </a:rPr>
              <a:t>? </a:t>
            </a:r>
            <a:r>
              <a:rPr lang="fr-FR" dirty="0" err="1">
                <a:effectLst/>
                <a:latin typeface="Times" pitchFamily="2" charset="0"/>
              </a:rPr>
              <a:t>quis</a:t>
            </a:r>
            <a:r>
              <a:rPr lang="fr-FR" dirty="0">
                <a:effectLst/>
                <a:latin typeface="Times" pitchFamily="2" charset="0"/>
              </a:rPr>
              <a:t> </a:t>
            </a:r>
            <a:r>
              <a:rPr lang="fr-FR" dirty="0" err="1">
                <a:effectLst/>
                <a:latin typeface="Times" pitchFamily="2" charset="0"/>
              </a:rPr>
              <a:t>autem</a:t>
            </a:r>
            <a:r>
              <a:rPr lang="fr-FR" dirty="0">
                <a:effectLst/>
                <a:latin typeface="Times" pitchFamily="2" charset="0"/>
              </a:rPr>
              <a:t> est, qui </a:t>
            </a:r>
            <a:r>
              <a:rPr lang="fr-FR" dirty="0" err="1">
                <a:effectLst/>
                <a:latin typeface="Times" pitchFamily="2" charset="0"/>
              </a:rPr>
              <a:t>Tarquinium</a:t>
            </a:r>
            <a:r>
              <a:rPr lang="fr-FR" dirty="0">
                <a:effectLst/>
                <a:latin typeface="Times" pitchFamily="2" charset="0"/>
              </a:rPr>
              <a:t> </a:t>
            </a:r>
            <a:r>
              <a:rPr lang="fr-FR" dirty="0" err="1">
                <a:effectLst/>
                <a:latin typeface="Times" pitchFamily="2" charset="0"/>
              </a:rPr>
              <a:t>Superbum</a:t>
            </a:r>
            <a:r>
              <a:rPr lang="fr-FR" dirty="0">
                <a:effectLst/>
                <a:latin typeface="Times" pitchFamily="2" charset="0"/>
              </a:rPr>
              <a:t>, qui </a:t>
            </a:r>
            <a:r>
              <a:rPr lang="fr-FR" dirty="0" err="1">
                <a:effectLst/>
                <a:latin typeface="Times" pitchFamily="2" charset="0"/>
              </a:rPr>
              <a:t>Sp</a:t>
            </a:r>
            <a:r>
              <a:rPr lang="fr-FR" dirty="0">
                <a:effectLst/>
                <a:latin typeface="Times" pitchFamily="2" charset="0"/>
              </a:rPr>
              <a:t>. </a:t>
            </a:r>
            <a:r>
              <a:rPr lang="fr-FR" dirty="0" err="1">
                <a:effectLst/>
                <a:latin typeface="Times" pitchFamily="2" charset="0"/>
              </a:rPr>
              <a:t>Cassium</a:t>
            </a:r>
            <a:endParaRPr lang="fr-FR" dirty="0">
              <a:effectLst/>
              <a:latin typeface="Times" pitchFamily="2" charset="0"/>
            </a:endParaRPr>
          </a:p>
        </p:txBody>
      </p:sp>
      <p:pic>
        <p:nvPicPr>
          <p:cNvPr id="6" name="Image 5">
            <a:extLst>
              <a:ext uri="{FF2B5EF4-FFF2-40B4-BE49-F238E27FC236}">
                <a16:creationId xmlns:a16="http://schemas.microsoft.com/office/drawing/2014/main" id="{66C12795-1B09-D54F-992D-76BF3D31A6FF}"/>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3667734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ge double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6C0A35-4EB9-5341-8B8E-CA3C20DDBE68}"/>
              </a:ext>
            </a:extLst>
          </p:cNvPr>
          <p:cNvSpPr>
            <a:spLocks noGrp="1"/>
          </p:cNvSpPr>
          <p:nvPr>
            <p:ph sz="half" idx="1" hasCustomPrompt="1"/>
          </p:nvPr>
        </p:nvSpPr>
        <p:spPr>
          <a:xfrm>
            <a:off x="838200" y="2286001"/>
            <a:ext cx="5181600" cy="3890962"/>
          </a:xfrm>
          <a:prstGeom prst="rect">
            <a:avLst/>
          </a:prstGeom>
        </p:spPr>
        <p:txBody>
          <a:bodyPr/>
          <a:lstStyle>
            <a:lvl1pPr marL="0" indent="0">
              <a:buNone/>
              <a:defRPr b="0">
                <a:latin typeface="+mj-lt"/>
              </a:defRPr>
            </a:lvl1pPr>
          </a:lstStyle>
          <a:p>
            <a:pPr lvl="0"/>
            <a:r>
              <a:rPr lang="fr-FR" dirty="0"/>
              <a:t>TITRE</a:t>
            </a:r>
          </a:p>
        </p:txBody>
      </p:sp>
      <p:sp>
        <p:nvSpPr>
          <p:cNvPr id="4" name="Espace réservé du contenu 3">
            <a:extLst>
              <a:ext uri="{FF2B5EF4-FFF2-40B4-BE49-F238E27FC236}">
                <a16:creationId xmlns:a16="http://schemas.microsoft.com/office/drawing/2014/main" id="{8CBF8C14-E4F4-F34B-9F09-8FC954F2DBBC}"/>
              </a:ext>
            </a:extLst>
          </p:cNvPr>
          <p:cNvSpPr>
            <a:spLocks noGrp="1"/>
          </p:cNvSpPr>
          <p:nvPr>
            <p:ph sz="half" idx="2" hasCustomPrompt="1"/>
          </p:nvPr>
        </p:nvSpPr>
        <p:spPr>
          <a:xfrm>
            <a:off x="6172200" y="2286001"/>
            <a:ext cx="5181600" cy="3890962"/>
          </a:xfrm>
          <a:prstGeom prst="rect">
            <a:avLst/>
          </a:prstGeom>
        </p:spPr>
        <p:txBody>
          <a:bodyPr/>
          <a:lstStyle>
            <a:lvl1pPr marL="0" indent="0">
              <a:buNone/>
              <a:defRPr sz="2800" b="0">
                <a:latin typeface="+mj-lt"/>
              </a:defRPr>
            </a:lvl1pPr>
          </a:lstStyle>
          <a:p>
            <a:pPr lvl="0"/>
            <a:r>
              <a:rPr lang="fr-FR" dirty="0"/>
              <a:t>TITRE</a:t>
            </a:r>
          </a:p>
        </p:txBody>
      </p:sp>
      <p:pic>
        <p:nvPicPr>
          <p:cNvPr id="8" name="Image 7">
            <a:extLst>
              <a:ext uri="{FF2B5EF4-FFF2-40B4-BE49-F238E27FC236}">
                <a16:creationId xmlns:a16="http://schemas.microsoft.com/office/drawing/2014/main" id="{2F771CBB-6C43-4D49-9822-911140128A94}"/>
              </a:ext>
            </a:extLst>
          </p:cNvPr>
          <p:cNvPicPr>
            <a:picLocks noChangeAspect="1"/>
          </p:cNvPicPr>
          <p:nvPr userDrawn="1"/>
        </p:nvPicPr>
        <p:blipFill>
          <a:blip r:embed="rId2"/>
          <a:stretch>
            <a:fillRect/>
          </a:stretch>
        </p:blipFill>
        <p:spPr>
          <a:xfrm>
            <a:off x="10782096" y="634736"/>
            <a:ext cx="671396" cy="1218203"/>
          </a:xfrm>
          <a:prstGeom prst="rect">
            <a:avLst/>
          </a:prstGeom>
        </p:spPr>
      </p:pic>
      <p:pic>
        <p:nvPicPr>
          <p:cNvPr id="9" name="Image 8">
            <a:extLst>
              <a:ext uri="{FF2B5EF4-FFF2-40B4-BE49-F238E27FC236}">
                <a16:creationId xmlns:a16="http://schemas.microsoft.com/office/drawing/2014/main" id="{BA57C513-CA84-0348-8E00-D1660F540B4E}"/>
              </a:ext>
            </a:extLst>
          </p:cNvPr>
          <p:cNvPicPr>
            <a:picLocks noChangeAspect="1"/>
          </p:cNvPicPr>
          <p:nvPr userDrawn="1"/>
        </p:nvPicPr>
        <p:blipFill>
          <a:blip r:embed="rId2"/>
          <a:stretch>
            <a:fillRect/>
          </a:stretch>
        </p:blipFill>
        <p:spPr>
          <a:xfrm rot="16200000">
            <a:off x="10213548" y="590020"/>
            <a:ext cx="370030" cy="671395"/>
          </a:xfrm>
          <a:prstGeom prst="rect">
            <a:avLst/>
          </a:prstGeom>
        </p:spPr>
      </p:pic>
      <p:pic>
        <p:nvPicPr>
          <p:cNvPr id="11" name="Image 10">
            <a:extLst>
              <a:ext uri="{FF2B5EF4-FFF2-40B4-BE49-F238E27FC236}">
                <a16:creationId xmlns:a16="http://schemas.microsoft.com/office/drawing/2014/main" id="{AE4EB570-BBEC-884D-83E7-31CC10013F03}"/>
              </a:ext>
            </a:extLst>
          </p:cNvPr>
          <p:cNvPicPr>
            <a:picLocks noChangeAspect="1"/>
          </p:cNvPicPr>
          <p:nvPr userDrawn="1"/>
        </p:nvPicPr>
        <p:blipFill>
          <a:blip r:embed="rId3"/>
          <a:stretch>
            <a:fillRect/>
          </a:stretch>
        </p:blipFill>
        <p:spPr>
          <a:xfrm rot="16200000">
            <a:off x="671898" y="1853196"/>
            <a:ext cx="307561" cy="558049"/>
          </a:xfrm>
          <a:prstGeom prst="rect">
            <a:avLst/>
          </a:prstGeom>
        </p:spPr>
      </p:pic>
      <p:pic>
        <p:nvPicPr>
          <p:cNvPr id="12" name="Image 11">
            <a:extLst>
              <a:ext uri="{FF2B5EF4-FFF2-40B4-BE49-F238E27FC236}">
                <a16:creationId xmlns:a16="http://schemas.microsoft.com/office/drawing/2014/main" id="{27F790B0-1850-E94F-867F-E535C4692494}"/>
              </a:ext>
            </a:extLst>
          </p:cNvPr>
          <p:cNvPicPr>
            <a:picLocks noChangeAspect="1"/>
          </p:cNvPicPr>
          <p:nvPr userDrawn="1"/>
        </p:nvPicPr>
        <p:blipFill>
          <a:blip r:embed="rId3"/>
          <a:stretch>
            <a:fillRect/>
          </a:stretch>
        </p:blipFill>
        <p:spPr>
          <a:xfrm rot="16200000">
            <a:off x="6018419" y="1853195"/>
            <a:ext cx="307561" cy="558049"/>
          </a:xfrm>
          <a:prstGeom prst="rect">
            <a:avLst/>
          </a:prstGeom>
        </p:spPr>
      </p:pic>
      <p:pic>
        <p:nvPicPr>
          <p:cNvPr id="10" name="Image 9">
            <a:extLst>
              <a:ext uri="{FF2B5EF4-FFF2-40B4-BE49-F238E27FC236}">
                <a16:creationId xmlns:a16="http://schemas.microsoft.com/office/drawing/2014/main" id="{B3C2D0AD-DC8C-5248-A69D-503E251BB1F3}"/>
              </a:ext>
            </a:extLst>
          </p:cNvPr>
          <p:cNvPicPr/>
          <p:nvPr userDrawn="1"/>
        </p:nvPicPr>
        <p:blipFill>
          <a:blip r:embed="rId4" cstate="print">
            <a:extLst>
              <a:ext uri="{28A0092B-C50C-407E-A947-70E740481C1C}">
                <a14:useLocalDpi xmlns:a14="http://schemas.microsoft.com/office/drawing/2010/main" val="0"/>
              </a:ext>
            </a:extLst>
          </a:blip>
          <a:stretch>
            <a:fillRect/>
          </a:stretch>
        </p:blipFill>
        <p:spPr>
          <a:xfrm>
            <a:off x="11072402" y="5737529"/>
            <a:ext cx="908237" cy="971939"/>
          </a:xfrm>
          <a:prstGeom prst="rect">
            <a:avLst/>
          </a:prstGeom>
        </p:spPr>
      </p:pic>
    </p:spTree>
    <p:extLst>
      <p:ext uri="{BB962C8B-B14F-4D97-AF65-F5344CB8AC3E}">
        <p14:creationId xmlns:p14="http://schemas.microsoft.com/office/powerpoint/2010/main" val="1359282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76044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72" r:id="rId4"/>
    <p:sldLayoutId id="2147483674" r:id="rId5"/>
    <p:sldLayoutId id="2147483657" r:id="rId6"/>
    <p:sldLayoutId id="2147483675" r:id="rId7"/>
    <p:sldLayoutId id="2147483673" r:id="rId8"/>
    <p:sldLayoutId id="2147483652" r:id="rId9"/>
    <p:sldLayoutId id="2147483676" r:id="rId10"/>
    <p:sldLayoutId id="2147483655" r:id="rId11"/>
    <p:sldLayoutId id="2147483653" r:id="rId12"/>
  </p:sldLayoutIdLst>
  <p:txStyles>
    <p:title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hyperlink" Target="https://www.fiphfp.fr/sites/default/files/2024-12/Catalogue_des_acteurs_locaux_portrait%20-%20De%CC%81cembre%202024.pdf" TargetMode="Externa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hyperlink" Target="https://www.fiphfp.fr/sites/default/files/2024-01/Catalogue%20des%20interventions%202024-01%20version%20publication%20OK.pdf" TargetMode="External"/><Relationship Id="rId4" Type="http://schemas.openxmlformats.org/officeDocument/2006/relationships/diagramLayout" Target="../diagrams/layout2.xml"/><Relationship Id="rId9"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mailto:Marc.guerrierdedumast@caissedesdepots.fr" TargetMode="External"/><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hyperlink" Target="mailto:clemence.wegscheider@occitanie.gouv.fr"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19.jpeg"/><Relationship Id="rId11" Type="http://schemas.openxmlformats.org/officeDocument/2006/relationships/image" Target="../media/image23.jpeg"/><Relationship Id="rId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17.png"/><Relationship Id="rId9" Type="http://schemas.openxmlformats.org/officeDocument/2006/relationships/hyperlink" Target="mailto:pacte.occitanie@amnyos.com"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https://www.fiphfp.fr/sites/default/files/2022-04/Fiche%2Bmissions%2Bdu%2Bcorrespondant%2Bhandicap.pdf" TargetMode="External"/><Relationship Id="rId3" Type="http://schemas.openxmlformats.org/officeDocument/2006/relationships/hyperlink" Target="https://www.fiphfp.fr/sites/default/files/2024-12/Aide%20a%CC%80%20la%20de%CC%81claration%20DOETH%202025%20_131224.pdf" TargetMode="External"/><Relationship Id="rId7" Type="http://schemas.openxmlformats.org/officeDocument/2006/relationships/hyperlink" Target="https://www.fiphfp.fr/sites/default/files/2022-09/CARTE_DTH_2022sept.pdf"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s://www.fiphfp.fr/sites/default/files/2024-09/HP%20Occitanie%20-%20Nouveaux%20re%CC%81fe%CC%81rents%202024%20vf.pdf" TargetMode="External"/><Relationship Id="rId5" Type="http://schemas.openxmlformats.org/officeDocument/2006/relationships/hyperlink" Target="https://www.fiphfp.fr/sites/default/files/2022-04/Module%20pour%20les%20correspondants%20handicap%20mars%202022.pdf" TargetMode="External"/><Relationship Id="rId4" Type="http://schemas.openxmlformats.org/officeDocument/2006/relationships/hyperlink" Target="https://www.fiphfp.fr/sites/default/files/2023-09/FAQ%202024.xls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fiphfp.fr/sites/default/files/2023-11/GuideRecrutement_FIPHFP_HP_Occitanie.pdf"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hyperlink" Target="https://travail-emploi.gouv.fr/sites/travail-emploi/files/2024-05/guideapprentissage_handicap_0.pdf"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fiphfp.fr/sites/default/files/2025-01/20250122_Guide_accompagnement_cancer_web.pdf" TargetMode="External"/><Relationship Id="rId3" Type="http://schemas.openxmlformats.org/officeDocument/2006/relationships/hyperlink" Target="https://www.fiphfp.fr/sites/default/files/2024-02/Guide%20des%20bonnes%20pratiques_MAJ%2002%202024.pdf" TargetMode="External"/><Relationship Id="rId7" Type="http://schemas.openxmlformats.org/officeDocument/2006/relationships/hyperlink" Target="https://www.fiphfp.fr/sites/default/files/2023-03/Handi-Pacte%20Occitanie%20-%20Kit%20PPR%20%28mars%202023%29-2.zip"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hyperlink" Target="https://www.defenseurdesdroits.fr/sites/default/files/2023-08/ddd_guide_amenagement-raisonnable_20171205.pdf" TargetMode="External"/><Relationship Id="rId5" Type="http://schemas.openxmlformats.org/officeDocument/2006/relationships/hyperlink" Target="https://www.fiphfp.fr/sites/default/files/2022-12/Formaliser%20une%20proce%CC%81dure%20de%20reclassement.pdf" TargetMode="External"/><Relationship Id="rId4" Type="http://schemas.openxmlformats.org/officeDocument/2006/relationships/hyperlink" Target="https://www.fiphfp.fr/sites/default/files/2024-07/FIPHFP%20GUIDE%20DE%20LA%20RETRAITE%20DES%20AGENTS%20DE%20LA%20FONCTION%20PUBLIQUE%20202407ok.pdf" TargetMode="External"/><Relationship Id="rId9" Type="http://schemas.openxmlformats.org/officeDocument/2006/relationships/hyperlink" Target="https://www.fiphfp.fr/sites/default/files/2025-02/FIPHFP_GUIDE_PRATIQUE_ACCOMPAGNER_LE_RECLASSEMENT_DES_AGENTS_PUBLICS_EN_SITUATION_DE_HANDICAP.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fiphfp.fr/employeurs/ressources-employeurs/centre-de-ressources/la-valise-seeph"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hyperlink" Target="https://www.fiphfp.fr/sites/default/files/2023-01/fiche%20pratique%20communication%203.pdf" TargetMode="External"/><Relationship Id="rId5" Type="http://schemas.openxmlformats.org/officeDocument/2006/relationships/hyperlink" Target="https://www.fiphfp.fr/sites/default/files/2023-01/fiche%20pratique%20communication%202.pdf" TargetMode="External"/><Relationship Id="rId4" Type="http://schemas.openxmlformats.org/officeDocument/2006/relationships/hyperlink" Target="https://www.fiphfp.fr/sites/default/files/2024-10/Handi-Pacte%20Occitanie%20-%20Kit%20SEEPH%202024%20sans%20bandeau%20bleu%20sommaire.pdf"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F0ACB5-B073-CB48-B06C-DC6D46688D79}"/>
              </a:ext>
            </a:extLst>
          </p:cNvPr>
          <p:cNvSpPr>
            <a:spLocks noGrp="1"/>
          </p:cNvSpPr>
          <p:nvPr>
            <p:ph type="title"/>
          </p:nvPr>
        </p:nvSpPr>
        <p:spPr>
          <a:xfrm>
            <a:off x="4063082" y="2197596"/>
            <a:ext cx="7932223" cy="2748477"/>
          </a:xfrm>
        </p:spPr>
        <p:txBody>
          <a:bodyPr/>
          <a:lstStyle/>
          <a:p>
            <a:r>
              <a:rPr lang="fr-FR" sz="3600" b="1" dirty="0">
                <a:solidFill>
                  <a:schemeClr val="accent6"/>
                </a:solidFill>
              </a:rPr>
              <a:t>Handi-Pacte Occitanie</a:t>
            </a:r>
            <a:br>
              <a:rPr lang="fr-FR" sz="3600" b="1" dirty="0">
                <a:solidFill>
                  <a:schemeClr val="accent6"/>
                </a:solidFill>
              </a:rPr>
            </a:br>
            <a:br>
              <a:rPr lang="fr-FR" sz="3600" b="1" dirty="0">
                <a:solidFill>
                  <a:srgbClr val="00959A"/>
                </a:solidFill>
              </a:rPr>
            </a:br>
            <a:r>
              <a:rPr lang="fr-FR" sz="3600" b="1" dirty="0">
                <a:solidFill>
                  <a:srgbClr val="00959A"/>
                </a:solidFill>
              </a:rPr>
              <a:t>« Kit de démarrage » handicap et l’emploi</a:t>
            </a:r>
            <a:br>
              <a:rPr lang="fr-FR" sz="1800" i="1" dirty="0"/>
            </a:br>
            <a:br>
              <a:rPr lang="fr-FR" sz="1800" i="1" dirty="0"/>
            </a:br>
            <a:r>
              <a:rPr lang="fr-FR" sz="1800" i="1" dirty="0"/>
              <a:t>Référencement d’outils visant à accompagner dans l’emploi les personnes en situation de handicap</a:t>
            </a:r>
            <a:endParaRPr lang="fr-FR" sz="3200" i="1" dirty="0"/>
          </a:p>
        </p:txBody>
      </p:sp>
      <p:pic>
        <p:nvPicPr>
          <p:cNvPr id="1026" name="Picture 2" descr="JOB - Amnyos - CHARGÉ(E) D'ÉTUDE - In Situ">
            <a:extLst>
              <a:ext uri="{FF2B5EF4-FFF2-40B4-BE49-F238E27FC236}">
                <a16:creationId xmlns:a16="http://schemas.microsoft.com/office/drawing/2014/main" id="{5B83D3EB-08DA-D78A-675A-356136EE278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634" b="10376"/>
          <a:stretch/>
        </p:blipFill>
        <p:spPr bwMode="auto">
          <a:xfrm>
            <a:off x="82395" y="6003890"/>
            <a:ext cx="1941321" cy="85411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a:extLst>
              <a:ext uri="{FF2B5EF4-FFF2-40B4-BE49-F238E27FC236}">
                <a16:creationId xmlns:a16="http://schemas.microsoft.com/office/drawing/2014/main" id="{5AC0552B-1A3E-F169-8FDC-79271A4255E8}"/>
              </a:ext>
            </a:extLst>
          </p:cNvPr>
          <p:cNvSpPr>
            <a:spLocks noChangeArrowheads="1"/>
          </p:cNvSpPr>
          <p:nvPr/>
        </p:nvSpPr>
        <p:spPr bwMode="auto">
          <a:xfrm>
            <a:off x="7744980" y="6339209"/>
            <a:ext cx="43059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1" u="none" strike="noStrike" cap="none" normalizeH="0" baseline="0" dirty="0">
                <a:ln>
                  <a:noFill/>
                </a:ln>
                <a:solidFill>
                  <a:schemeClr val="tx1"/>
                </a:solidFill>
                <a:effectLst/>
                <a:latin typeface="Arial" panose="020B0604020202020204" pitchFamily="34" charset="0"/>
                <a:ea typeface="Arial" panose="020B0604020202020204" pitchFamily="34" charset="0"/>
              </a:rPr>
              <a:t>Kit réalisé par </a:t>
            </a:r>
            <a:r>
              <a:rPr kumimoji="0" lang="fr-FR" altLang="fr-FR" sz="1400" b="0" i="1" u="none" strike="noStrike" cap="none" normalizeH="0" baseline="0" dirty="0">
                <a:ln>
                  <a:noFill/>
                </a:ln>
                <a:solidFill>
                  <a:schemeClr val="accent6"/>
                </a:solidFill>
                <a:effectLst/>
                <a:latin typeface="Arial" panose="020B0604020202020204" pitchFamily="34" charset="0"/>
                <a:ea typeface="Arial" panose="020B0604020202020204" pitchFamily="34" charset="0"/>
              </a:rPr>
              <a:t>Pierre Jolidon</a:t>
            </a:r>
            <a:r>
              <a:rPr kumimoji="0" lang="fr-FR" altLang="fr-FR" sz="1400" b="0" i="1" u="none" strike="noStrike" cap="none" normalizeH="0" baseline="0" dirty="0">
                <a:ln>
                  <a:noFill/>
                </a:ln>
                <a:solidFill>
                  <a:schemeClr val="tx1"/>
                </a:solidFill>
                <a:effectLst/>
                <a:latin typeface="Arial" panose="020B0604020202020204" pitchFamily="34" charset="0"/>
                <a:ea typeface="Arial" panose="020B0604020202020204" pitchFamily="34" charset="0"/>
              </a:rPr>
              <a:t>, Handi-Pacte Occitanie</a:t>
            </a:r>
            <a:endParaRPr kumimoji="0" lang="fr-FR" altLang="fr-FR" sz="1000" b="0" i="1" u="none" strike="noStrike" cap="none" normalizeH="0" baseline="0" dirty="0">
              <a:ln>
                <a:noFill/>
              </a:ln>
              <a:solidFill>
                <a:schemeClr val="tx1"/>
              </a:solidFill>
              <a:effectLst/>
              <a:latin typeface="Arial" panose="020B0604020202020204" pitchFamily="34" charset="0"/>
            </a:endParaRPr>
          </a:p>
        </p:txBody>
      </p:sp>
      <p:sp>
        <p:nvSpPr>
          <p:cNvPr id="8" name="ZoneTexte 7">
            <a:extLst>
              <a:ext uri="{FF2B5EF4-FFF2-40B4-BE49-F238E27FC236}">
                <a16:creationId xmlns:a16="http://schemas.microsoft.com/office/drawing/2014/main" id="{456BB3A8-FCA8-02D9-4981-CC231C5801B4}"/>
              </a:ext>
            </a:extLst>
          </p:cNvPr>
          <p:cNvSpPr txBox="1"/>
          <p:nvPr/>
        </p:nvSpPr>
        <p:spPr>
          <a:xfrm>
            <a:off x="9485644" y="5402929"/>
            <a:ext cx="2509661" cy="369332"/>
          </a:xfrm>
          <a:prstGeom prst="rect">
            <a:avLst/>
          </a:prstGeom>
          <a:noFill/>
        </p:spPr>
        <p:txBody>
          <a:bodyPr wrap="square">
            <a:spAutoFit/>
          </a:bodyPr>
          <a:lstStyle/>
          <a:p>
            <a:r>
              <a:rPr lang="fr-FR" sz="1800" i="1" dirty="0"/>
              <a:t>Version </a:t>
            </a:r>
            <a:r>
              <a:rPr lang="fr-FR" sz="1800" i="1"/>
              <a:t>: </a:t>
            </a:r>
            <a:r>
              <a:rPr lang="fr-FR" i="1"/>
              <a:t>Mars</a:t>
            </a:r>
            <a:r>
              <a:rPr lang="fr-FR" sz="1800" i="1"/>
              <a:t> </a:t>
            </a:r>
            <a:r>
              <a:rPr lang="fr-FR" sz="1800" i="1" dirty="0"/>
              <a:t>2025</a:t>
            </a:r>
            <a:endParaRPr lang="fr-FR" dirty="0"/>
          </a:p>
        </p:txBody>
      </p:sp>
    </p:spTree>
    <p:extLst>
      <p:ext uri="{BB962C8B-B14F-4D97-AF65-F5344CB8AC3E}">
        <p14:creationId xmlns:p14="http://schemas.microsoft.com/office/powerpoint/2010/main" val="3518536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6A6707-D952-AB4B-AEA8-DB0D5637E4BC}"/>
              </a:ext>
            </a:extLst>
          </p:cNvPr>
          <p:cNvSpPr>
            <a:spLocks noGrp="1"/>
          </p:cNvSpPr>
          <p:nvPr>
            <p:ph type="title"/>
          </p:nvPr>
        </p:nvSpPr>
        <p:spPr>
          <a:xfrm>
            <a:off x="6368913" y="2562136"/>
            <a:ext cx="5005746" cy="1721094"/>
          </a:xfrm>
        </p:spPr>
        <p:txBody>
          <a:bodyPr/>
          <a:lstStyle/>
          <a:p>
            <a:pPr algn="ctr"/>
            <a:r>
              <a:rPr lang="fr-FR" b="1" dirty="0"/>
              <a:t>Les acteurs locaux du handicap</a:t>
            </a:r>
            <a:br>
              <a:rPr lang="fr-FR" b="1" dirty="0"/>
            </a:br>
            <a:br>
              <a:rPr lang="fr-FR" b="1" dirty="0"/>
            </a:br>
            <a:r>
              <a:rPr lang="fr-FR" sz="2400" b="1" i="1" dirty="0"/>
              <a:t>Catalogue des acteurs locaux</a:t>
            </a:r>
          </a:p>
        </p:txBody>
      </p:sp>
      <p:cxnSp>
        <p:nvCxnSpPr>
          <p:cNvPr id="3" name="Connecteur droit 2">
            <a:extLst>
              <a:ext uri="{FF2B5EF4-FFF2-40B4-BE49-F238E27FC236}">
                <a16:creationId xmlns:a16="http://schemas.microsoft.com/office/drawing/2014/main" id="{70C30DE2-0BC2-47F6-A0F6-630BC879C634}"/>
              </a:ext>
            </a:extLst>
          </p:cNvPr>
          <p:cNvCxnSpPr/>
          <p:nvPr/>
        </p:nvCxnSpPr>
        <p:spPr>
          <a:xfrm>
            <a:off x="6215605" y="3078860"/>
            <a:ext cx="9664861" cy="0"/>
          </a:xfrm>
          <a:prstGeom prst="line">
            <a:avLst/>
          </a:prstGeom>
          <a:ln w="57150">
            <a:solidFill>
              <a:srgbClr val="EA50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721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re 2">
            <a:extLst>
              <a:ext uri="{FF2B5EF4-FFF2-40B4-BE49-F238E27FC236}">
                <a16:creationId xmlns:a16="http://schemas.microsoft.com/office/drawing/2014/main" id="{AA18FB3C-89F1-B747-8364-BB0CF163C079}"/>
              </a:ext>
            </a:extLst>
          </p:cNvPr>
          <p:cNvSpPr txBox="1">
            <a:spLocks/>
          </p:cNvSpPr>
          <p:nvPr/>
        </p:nvSpPr>
        <p:spPr>
          <a:xfrm>
            <a:off x="333504" y="546633"/>
            <a:ext cx="8982773"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L'annuaire des acteurs/personnes ressources</a:t>
            </a:r>
          </a:p>
        </p:txBody>
      </p:sp>
      <p:pic>
        <p:nvPicPr>
          <p:cNvPr id="38" name="Image 37"/>
          <p:cNvPicPr>
            <a:picLocks noChangeAspect="1"/>
          </p:cNvPicPr>
          <p:nvPr/>
        </p:nvPicPr>
        <p:blipFill>
          <a:blip r:embed="rId3"/>
          <a:stretch>
            <a:fillRect/>
          </a:stretch>
        </p:blipFill>
        <p:spPr>
          <a:xfrm>
            <a:off x="638305" y="1496876"/>
            <a:ext cx="3291443" cy="4651381"/>
          </a:xfrm>
          <a:prstGeom prst="rect">
            <a:avLst/>
          </a:prstGeom>
        </p:spPr>
      </p:pic>
      <p:pic>
        <p:nvPicPr>
          <p:cNvPr id="39" name="Image 38"/>
          <p:cNvPicPr>
            <a:picLocks noChangeAspect="1"/>
          </p:cNvPicPr>
          <p:nvPr/>
        </p:nvPicPr>
        <p:blipFill rotWithShape="1">
          <a:blip r:embed="rId4"/>
          <a:srcRect l="6263" r="5418"/>
          <a:stretch/>
        </p:blipFill>
        <p:spPr>
          <a:xfrm>
            <a:off x="4131231" y="1496876"/>
            <a:ext cx="3320673" cy="4651200"/>
          </a:xfrm>
          <a:prstGeom prst="rect">
            <a:avLst/>
          </a:prstGeom>
        </p:spPr>
      </p:pic>
      <p:sp>
        <p:nvSpPr>
          <p:cNvPr id="40" name="Espace réservé du contenu 3">
            <a:extLst>
              <a:ext uri="{FF2B5EF4-FFF2-40B4-BE49-F238E27FC236}">
                <a16:creationId xmlns:a16="http://schemas.microsoft.com/office/drawing/2014/main" id="{B602BF08-84D1-004D-A14E-396563D764C8}"/>
              </a:ext>
            </a:extLst>
          </p:cNvPr>
          <p:cNvSpPr txBox="1">
            <a:spLocks/>
          </p:cNvSpPr>
          <p:nvPr/>
        </p:nvSpPr>
        <p:spPr>
          <a:xfrm>
            <a:off x="7883930" y="3155258"/>
            <a:ext cx="3286091" cy="161130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sz="2000" i="1" dirty="0">
                <a:solidFill>
                  <a:srgbClr val="00B0F0"/>
                </a:solidFill>
                <a:hlinkClick r:id="rId5"/>
              </a:rPr>
              <a:t>LIEN D’ACCES A L’ANNUAIRE </a:t>
            </a:r>
            <a:endParaRPr lang="fr-FR" sz="2000" i="1" dirty="0">
              <a:solidFill>
                <a:srgbClr val="00B0F0"/>
              </a:solidFill>
            </a:endParaRPr>
          </a:p>
          <a:p>
            <a:pPr algn="ctr"/>
            <a:r>
              <a:rPr lang="fr-FR" sz="2800" dirty="0">
                <a:solidFill>
                  <a:schemeClr val="tx1"/>
                </a:solidFill>
              </a:rPr>
              <a:t>sur le site du FIPHFP</a:t>
            </a:r>
          </a:p>
        </p:txBody>
      </p:sp>
      <p:sp>
        <p:nvSpPr>
          <p:cNvPr id="41" name="Flèche droite 40"/>
          <p:cNvSpPr/>
          <p:nvPr/>
        </p:nvSpPr>
        <p:spPr>
          <a:xfrm>
            <a:off x="3511826" y="3252240"/>
            <a:ext cx="4594461" cy="1037938"/>
          </a:xfrm>
          <a:prstGeom prst="rightArrow">
            <a:avLst/>
          </a:prstGeom>
          <a:solidFill>
            <a:srgbClr val="E84E0E">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7589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Qui fait quoi ? Vos interlocuteurs « Fonction publique »</a:t>
            </a:r>
          </a:p>
        </p:txBody>
      </p:sp>
      <p:sp>
        <p:nvSpPr>
          <p:cNvPr id="2" name="Rectangle 1"/>
          <p:cNvSpPr/>
          <p:nvPr/>
        </p:nvSpPr>
        <p:spPr>
          <a:xfrm>
            <a:off x="2021490" y="1179921"/>
            <a:ext cx="2610678" cy="1354217"/>
          </a:xfrm>
          <a:prstGeom prst="rect">
            <a:avLst/>
          </a:prstGeom>
        </p:spPr>
        <p:txBody>
          <a:bodyPr wrap="square">
            <a:spAutoFit/>
          </a:bodyPr>
          <a:lstStyle/>
          <a:p>
            <a:r>
              <a:rPr lang="fr-FR" b="1" dirty="0">
                <a:solidFill>
                  <a:srgbClr val="EA5046"/>
                </a:solidFill>
                <a:latin typeface="Calibri" panose="020F0502020204030204" pitchFamily="34" charset="0"/>
              </a:rPr>
              <a:t>Le FIPHFP</a:t>
            </a:r>
          </a:p>
          <a:p>
            <a:r>
              <a:rPr lang="fr-FR" sz="1600" b="1" dirty="0">
                <a:solidFill>
                  <a:srgbClr val="323231"/>
                </a:solidFill>
                <a:latin typeface="Calibri" panose="020F0502020204030204" pitchFamily="34" charset="0"/>
              </a:rPr>
              <a:t>Votre acteur de référence pour l’emploi des personnes handicapées dans la fonction publique </a:t>
            </a:r>
            <a:endParaRPr lang="fr-FR" sz="1600" dirty="0">
              <a:solidFill>
                <a:srgbClr val="000000"/>
              </a:solidFill>
              <a:latin typeface="Calibri" panose="020F0502020204030204" pitchFamily="34" charset="0"/>
            </a:endParaRPr>
          </a:p>
        </p:txBody>
      </p:sp>
      <p:sp>
        <p:nvSpPr>
          <p:cNvPr id="3" name="Rectangle 2"/>
          <p:cNvSpPr/>
          <p:nvPr/>
        </p:nvSpPr>
        <p:spPr>
          <a:xfrm>
            <a:off x="5168347" y="1180310"/>
            <a:ext cx="5685183" cy="1323439"/>
          </a:xfrm>
          <a:prstGeom prst="rect">
            <a:avLst/>
          </a:prstGeom>
        </p:spPr>
        <p:txBody>
          <a:bodyPr wrap="square">
            <a:spAutoFit/>
          </a:bodyPr>
          <a:lstStyle/>
          <a:p>
            <a:pPr marL="285750" indent="-285750">
              <a:buFont typeface="Arial" panose="020B0604020202020204" pitchFamily="34" charset="0"/>
              <a:buChar char="•"/>
            </a:pPr>
            <a:r>
              <a:rPr lang="fr-FR" sz="1600" i="1" dirty="0">
                <a:solidFill>
                  <a:srgbClr val="000000"/>
                </a:solidFill>
                <a:latin typeface="Cambria" panose="02040503050406030204" pitchFamily="18" charset="0"/>
              </a:rPr>
              <a:t>Impulser une dynamique et inciter les </a:t>
            </a:r>
            <a:r>
              <a:rPr lang="fr-FR" sz="1600" i="1" dirty="0">
                <a:latin typeface="Cambria" panose="02040503050406030204" pitchFamily="18" charset="0"/>
              </a:rPr>
              <a:t>employeurs publics à agir en favorisant le recrutement, l'accompagnement et le maintien dans l'emploi au sein des trois fonctions publiques. </a:t>
            </a:r>
            <a:endParaRPr lang="fr-FR" sz="1600" dirty="0">
              <a:latin typeface="Cambria" panose="02040503050406030204" pitchFamily="18" charset="0"/>
            </a:endParaRPr>
          </a:p>
          <a:p>
            <a:pPr marL="285750" indent="-285750">
              <a:buFont typeface="Arial" panose="020B0604020202020204" pitchFamily="34" charset="0"/>
              <a:buChar char="•"/>
            </a:pPr>
            <a:r>
              <a:rPr lang="fr-FR" sz="1600" i="1" dirty="0">
                <a:latin typeface="Cambria" panose="02040503050406030204" pitchFamily="18" charset="0"/>
              </a:rPr>
              <a:t>Aider les employeurs publics à remplir leurs engagements vis-à-vis des personnes en situation de handicap</a:t>
            </a:r>
            <a:endParaRPr lang="fr-FR" sz="1600" dirty="0"/>
          </a:p>
        </p:txBody>
      </p:sp>
      <p:pic>
        <p:nvPicPr>
          <p:cNvPr id="29" name="Image 28">
            <a:extLst>
              <a:ext uri="{FF2B5EF4-FFF2-40B4-BE49-F238E27FC236}">
                <a16:creationId xmlns:a16="http://schemas.microsoft.com/office/drawing/2014/main" id="{ABC98D65-4CF6-4848-B3BE-35BFB878A82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391085" y="1117768"/>
            <a:ext cx="1334957" cy="1447744"/>
          </a:xfrm>
          <a:prstGeom prst="rect">
            <a:avLst/>
          </a:prstGeom>
        </p:spPr>
      </p:pic>
      <p:sp>
        <p:nvSpPr>
          <p:cNvPr id="30" name="Rectangle 29"/>
          <p:cNvSpPr/>
          <p:nvPr/>
        </p:nvSpPr>
        <p:spPr>
          <a:xfrm>
            <a:off x="232981" y="4646759"/>
            <a:ext cx="4524550" cy="1600438"/>
          </a:xfrm>
          <a:prstGeom prst="rect">
            <a:avLst/>
          </a:prstGeom>
        </p:spPr>
        <p:txBody>
          <a:bodyPr wrap="square">
            <a:spAutoFit/>
          </a:bodyPr>
          <a:lstStyle/>
          <a:p>
            <a:r>
              <a:rPr lang="fr-FR" b="1" dirty="0">
                <a:solidFill>
                  <a:srgbClr val="EA5046"/>
                </a:solidFill>
                <a:latin typeface="Calibri" panose="020F0502020204030204" pitchFamily="34" charset="0"/>
              </a:rPr>
              <a:t>Les experts « Fonction publique » </a:t>
            </a:r>
            <a:endParaRPr lang="fr-FR" dirty="0"/>
          </a:p>
          <a:p>
            <a:r>
              <a:rPr lang="fr-FR" sz="1600" b="1" dirty="0">
                <a:solidFill>
                  <a:srgbClr val="323231"/>
                </a:solidFill>
                <a:latin typeface="Calibri" panose="020F0502020204030204" pitchFamily="34" charset="0"/>
              </a:rPr>
              <a:t>Avec un entrée par fonction publique ou par </a:t>
            </a:r>
          </a:p>
          <a:p>
            <a:r>
              <a:rPr lang="fr-FR" sz="1600" b="1" dirty="0">
                <a:solidFill>
                  <a:srgbClr val="323231"/>
                </a:solidFill>
                <a:latin typeface="Calibri" panose="020F0502020204030204" pitchFamily="34" charset="0"/>
              </a:rPr>
              <a:t>thématique, vos interlocuteurs réguliers ont aussi leurs référents handicap, qui leur permettent de répondre précisément à vos questions ou besoins spécifiques </a:t>
            </a:r>
          </a:p>
        </p:txBody>
      </p:sp>
      <p:sp>
        <p:nvSpPr>
          <p:cNvPr id="11" name="Rectangle 10"/>
          <p:cNvSpPr/>
          <p:nvPr/>
        </p:nvSpPr>
        <p:spPr>
          <a:xfrm>
            <a:off x="5168347" y="2785967"/>
            <a:ext cx="5685183" cy="1569660"/>
          </a:xfrm>
          <a:prstGeom prst="rect">
            <a:avLst/>
          </a:prstGeom>
        </p:spPr>
        <p:txBody>
          <a:bodyPr wrap="square">
            <a:spAutoFit/>
          </a:bodyPr>
          <a:lstStyle/>
          <a:p>
            <a:pPr marL="285750" indent="-285750">
              <a:buFont typeface="Arial" panose="020B0604020202020204" pitchFamily="34" charset="0"/>
              <a:buChar char="•"/>
            </a:pPr>
            <a:r>
              <a:rPr lang="fr-FR" sz="1600" i="1" dirty="0">
                <a:solidFill>
                  <a:srgbClr val="000000"/>
                </a:solidFill>
                <a:latin typeface="Cambria" panose="02040503050406030204" pitchFamily="18" charset="0"/>
              </a:rPr>
              <a:t>Collecter des données et assurer l’échange de pratiques entre les trois fonctions publiques. </a:t>
            </a:r>
          </a:p>
          <a:p>
            <a:pPr marL="285750" indent="-285750">
              <a:buFont typeface="Arial" panose="020B0604020202020204" pitchFamily="34" charset="0"/>
              <a:buChar char="•"/>
            </a:pPr>
            <a:r>
              <a:rPr lang="fr-FR" sz="1600" i="1" dirty="0">
                <a:solidFill>
                  <a:srgbClr val="000000"/>
                </a:solidFill>
                <a:latin typeface="Cambria" panose="02040503050406030204" pitchFamily="18" charset="0"/>
              </a:rPr>
              <a:t>Assurer l’animation et le développement de partenariats régionaux permettant de mobiliser les ressources disponibles </a:t>
            </a:r>
          </a:p>
          <a:p>
            <a:pPr marL="285750" indent="-285750">
              <a:buFont typeface="Arial" panose="020B0604020202020204" pitchFamily="34" charset="0"/>
              <a:buChar char="•"/>
            </a:pPr>
            <a:r>
              <a:rPr lang="fr-FR" sz="1600" i="1" dirty="0">
                <a:solidFill>
                  <a:srgbClr val="000000"/>
                </a:solidFill>
                <a:latin typeface="Cambria" panose="02040503050406030204" pitchFamily="18" charset="0"/>
              </a:rPr>
              <a:t>en faveur des employeurs publics et des travailleurs handicapés.</a:t>
            </a:r>
            <a:endParaRPr lang="fr-FR" sz="1600" dirty="0"/>
          </a:p>
        </p:txBody>
      </p:sp>
      <p:sp>
        <p:nvSpPr>
          <p:cNvPr id="32" name="Rectangle 31"/>
          <p:cNvSpPr/>
          <p:nvPr/>
        </p:nvSpPr>
        <p:spPr>
          <a:xfrm>
            <a:off x="2021490" y="3028157"/>
            <a:ext cx="2888974" cy="861774"/>
          </a:xfrm>
          <a:prstGeom prst="rect">
            <a:avLst/>
          </a:prstGeom>
        </p:spPr>
        <p:txBody>
          <a:bodyPr wrap="square">
            <a:spAutoFit/>
          </a:bodyPr>
          <a:lstStyle/>
          <a:p>
            <a:r>
              <a:rPr lang="fr-FR" b="1" dirty="0">
                <a:solidFill>
                  <a:srgbClr val="EA5046"/>
                </a:solidFill>
                <a:latin typeface="Calibri" panose="020F0502020204030204" pitchFamily="34" charset="0"/>
              </a:rPr>
              <a:t>Le </a:t>
            </a:r>
            <a:r>
              <a:rPr lang="fr-FR" b="1" dirty="0" err="1">
                <a:solidFill>
                  <a:srgbClr val="EA5046"/>
                </a:solidFill>
                <a:latin typeface="Calibri" panose="020F0502020204030204" pitchFamily="34" charset="0"/>
              </a:rPr>
              <a:t>Handipacte</a:t>
            </a:r>
            <a:endParaRPr lang="fr-FR" b="1" dirty="0">
              <a:solidFill>
                <a:srgbClr val="EA5046"/>
              </a:solidFill>
              <a:latin typeface="Calibri" panose="020F0502020204030204" pitchFamily="34" charset="0"/>
            </a:endParaRPr>
          </a:p>
          <a:p>
            <a:r>
              <a:rPr lang="fr-FR" sz="1600" b="1" dirty="0">
                <a:solidFill>
                  <a:srgbClr val="323231"/>
                </a:solidFill>
                <a:latin typeface="Calibri" panose="020F0502020204030204" pitchFamily="34" charset="0"/>
              </a:rPr>
              <a:t>Piloté par le FIPHFP et la Préfecture de Région</a:t>
            </a:r>
            <a:endParaRPr lang="fr-FR" sz="1600" dirty="0">
              <a:solidFill>
                <a:srgbClr val="000000"/>
              </a:solidFill>
              <a:latin typeface="Calibri" panose="020F0502020204030204" pitchFamily="34" charset="0"/>
            </a:endParaRPr>
          </a:p>
        </p:txBody>
      </p:sp>
      <p:pic>
        <p:nvPicPr>
          <p:cNvPr id="15" name="Imag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44" y="2992186"/>
            <a:ext cx="1705245" cy="791084"/>
          </a:xfrm>
          <a:prstGeom prst="rect">
            <a:avLst/>
          </a:prstGeom>
        </p:spPr>
      </p:pic>
      <p:sp>
        <p:nvSpPr>
          <p:cNvPr id="16" name="Flèche droite 15"/>
          <p:cNvSpPr/>
          <p:nvPr/>
        </p:nvSpPr>
        <p:spPr>
          <a:xfrm>
            <a:off x="4666573" y="1415991"/>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Flèche droite 33"/>
          <p:cNvSpPr/>
          <p:nvPr/>
        </p:nvSpPr>
        <p:spPr>
          <a:xfrm>
            <a:off x="4666573" y="3043683"/>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5168347" y="4646759"/>
            <a:ext cx="6096000" cy="1815882"/>
          </a:xfrm>
          <a:prstGeom prst="rect">
            <a:avLst/>
          </a:prstGeom>
        </p:spPr>
        <p:txBody>
          <a:bodyPr>
            <a:spAutoFit/>
          </a:bodyPr>
          <a:lstStyle/>
          <a:p>
            <a:pPr marL="285750" indent="-285750">
              <a:buFont typeface="Arial" panose="020B0604020202020204" pitchFamily="34" charset="0"/>
              <a:buChar char="•"/>
            </a:pPr>
            <a:r>
              <a:rPr lang="fr-FR" sz="1600" b="1" dirty="0">
                <a:solidFill>
                  <a:srgbClr val="323231"/>
                </a:solidFill>
                <a:latin typeface="Calibri" panose="020F0502020204030204" pitchFamily="34" charset="0"/>
              </a:rPr>
              <a:t>ANFH</a:t>
            </a:r>
          </a:p>
          <a:p>
            <a:pPr marL="285750" indent="-285750">
              <a:buFont typeface="Arial" panose="020B0604020202020204" pitchFamily="34" charset="0"/>
              <a:buChar char="•"/>
            </a:pPr>
            <a:r>
              <a:rPr lang="fr-FR" sz="1600" b="1" dirty="0">
                <a:solidFill>
                  <a:srgbClr val="323231"/>
                </a:solidFill>
                <a:latin typeface="Calibri" panose="020F0502020204030204" pitchFamily="34" charset="0"/>
              </a:rPr>
              <a:t>Centres de Gestion</a:t>
            </a:r>
          </a:p>
          <a:p>
            <a:pPr marL="285750" indent="-285750">
              <a:buFont typeface="Arial" panose="020B0604020202020204" pitchFamily="34" charset="0"/>
              <a:buChar char="•"/>
            </a:pPr>
            <a:r>
              <a:rPr lang="fr-FR" sz="1600" b="1" dirty="0">
                <a:solidFill>
                  <a:srgbClr val="323231"/>
                </a:solidFill>
                <a:latin typeface="Calibri" panose="020F0502020204030204" pitchFamily="34" charset="0"/>
              </a:rPr>
              <a:t>CNFPT </a:t>
            </a:r>
            <a:r>
              <a:rPr lang="fr-FR" sz="1600" i="1" dirty="0">
                <a:solidFill>
                  <a:srgbClr val="323231"/>
                </a:solidFill>
                <a:latin typeface="Calibri" panose="020F0502020204030204" pitchFamily="34" charset="0"/>
              </a:rPr>
              <a:t>(Centre National de la Fonction Publique Territoriale)</a:t>
            </a:r>
          </a:p>
          <a:p>
            <a:pPr marL="285750" indent="-285750">
              <a:buFont typeface="Arial" panose="020B0604020202020204" pitchFamily="34" charset="0"/>
              <a:buChar char="•"/>
            </a:pPr>
            <a:r>
              <a:rPr lang="fr-FR" sz="1600" b="1" dirty="0">
                <a:solidFill>
                  <a:srgbClr val="323231"/>
                </a:solidFill>
                <a:latin typeface="Calibri" panose="020F0502020204030204" pitchFamily="34" charset="0"/>
              </a:rPr>
              <a:t>PFRH </a:t>
            </a:r>
            <a:r>
              <a:rPr lang="fr-FR" sz="1600" i="1" dirty="0">
                <a:solidFill>
                  <a:srgbClr val="323231"/>
                </a:solidFill>
                <a:latin typeface="Calibri" panose="020F0502020204030204" pitchFamily="34" charset="0"/>
              </a:rPr>
              <a:t>(Plates-formes régionales d'appui interministériel à la gestion des ressources humaines)</a:t>
            </a:r>
          </a:p>
          <a:p>
            <a:pPr marL="285750" indent="-285750">
              <a:buFont typeface="Arial" panose="020B0604020202020204" pitchFamily="34" charset="0"/>
              <a:buChar char="•"/>
            </a:pPr>
            <a:r>
              <a:rPr lang="fr-FR" sz="1600" b="1" dirty="0">
                <a:solidFill>
                  <a:srgbClr val="323231"/>
                </a:solidFill>
                <a:latin typeface="Calibri" panose="020F0502020204030204" pitchFamily="34" charset="0"/>
              </a:rPr>
              <a:t>RHM </a:t>
            </a:r>
            <a:r>
              <a:rPr lang="fr-FR" sz="1600" i="1" dirty="0">
                <a:solidFill>
                  <a:srgbClr val="323231"/>
                </a:solidFill>
                <a:latin typeface="Calibri" panose="020F0502020204030204" pitchFamily="34" charset="0"/>
              </a:rPr>
              <a:t>(référents handicap mutualisés de la Fonction Publique Hospitalière </a:t>
            </a:r>
            <a:endParaRPr lang="fr-FR" sz="1600" dirty="0"/>
          </a:p>
        </p:txBody>
      </p:sp>
      <p:sp>
        <p:nvSpPr>
          <p:cNvPr id="36" name="Flèche droite 35"/>
          <p:cNvSpPr/>
          <p:nvPr/>
        </p:nvSpPr>
        <p:spPr>
          <a:xfrm>
            <a:off x="4666573" y="5042974"/>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72873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Qui fait quoi ? </a:t>
            </a:r>
          </a:p>
        </p:txBody>
      </p:sp>
      <p:sp>
        <p:nvSpPr>
          <p:cNvPr id="25" name="Rectangle 24"/>
          <p:cNvSpPr/>
          <p:nvPr/>
        </p:nvSpPr>
        <p:spPr>
          <a:xfrm>
            <a:off x="1809455" y="1079577"/>
            <a:ext cx="2637183" cy="1354217"/>
          </a:xfrm>
          <a:prstGeom prst="rect">
            <a:avLst/>
          </a:prstGeom>
        </p:spPr>
        <p:txBody>
          <a:bodyPr wrap="square">
            <a:spAutoFit/>
          </a:bodyPr>
          <a:lstStyle/>
          <a:p>
            <a:r>
              <a:rPr lang="fr-FR" b="1" dirty="0">
                <a:solidFill>
                  <a:srgbClr val="EA5046"/>
                </a:solidFill>
                <a:latin typeface="Calibri" panose="020F0502020204030204" pitchFamily="34" charset="0"/>
              </a:rPr>
              <a:t>Le PRITH</a:t>
            </a:r>
          </a:p>
          <a:p>
            <a:r>
              <a:rPr lang="fr-FR" sz="1600" b="1" dirty="0">
                <a:solidFill>
                  <a:srgbClr val="323231"/>
                </a:solidFill>
                <a:latin typeface="Calibri" panose="020F0502020204030204" pitchFamily="34" charset="0"/>
              </a:rPr>
              <a:t>Les fonctions de coordination et de conseil pour l’emploi des travailleurs handicapés sur le territoire </a:t>
            </a:r>
          </a:p>
        </p:txBody>
      </p:sp>
      <p:pic>
        <p:nvPicPr>
          <p:cNvPr id="5" name="Image 4"/>
          <p:cNvPicPr>
            <a:picLocks noChangeAspect="1"/>
          </p:cNvPicPr>
          <p:nvPr/>
        </p:nvPicPr>
        <p:blipFill>
          <a:blip r:embed="rId3"/>
          <a:stretch>
            <a:fillRect/>
          </a:stretch>
        </p:blipFill>
        <p:spPr>
          <a:xfrm>
            <a:off x="205942" y="1079577"/>
            <a:ext cx="1281587" cy="948707"/>
          </a:xfrm>
          <a:prstGeom prst="rect">
            <a:avLst/>
          </a:prstGeom>
        </p:spPr>
      </p:pic>
      <p:sp>
        <p:nvSpPr>
          <p:cNvPr id="9" name="Rectangle 8"/>
          <p:cNvSpPr/>
          <p:nvPr/>
        </p:nvSpPr>
        <p:spPr>
          <a:xfrm>
            <a:off x="5433391" y="1079577"/>
            <a:ext cx="5361038" cy="2062103"/>
          </a:xfrm>
          <a:prstGeom prst="rect">
            <a:avLst/>
          </a:prstGeom>
        </p:spPr>
        <p:txBody>
          <a:bodyPr wrap="square">
            <a:spAutoFit/>
          </a:bodyPr>
          <a:lstStyle/>
          <a:p>
            <a:r>
              <a:rPr lang="fr-FR" sz="1600" i="1" dirty="0">
                <a:solidFill>
                  <a:srgbClr val="000000"/>
                </a:solidFill>
                <a:latin typeface="Cambria" panose="02040503050406030204" pitchFamily="18" charset="0"/>
              </a:rPr>
              <a:t>Le Plan Régional d'Insertion des Travailleurs Handicapés (PRITH) est un </a:t>
            </a:r>
            <a:r>
              <a:rPr lang="fr-FR" sz="1600" i="1" dirty="0">
                <a:latin typeface="Cambria" panose="02040503050406030204" pitchFamily="18" charset="0"/>
              </a:rPr>
              <a:t>dispositif dynamique qui agit de façon collective de manière à conduire une politique cohérente pour l'insertion et le maintien dans l'emploi des personnes en situation de handicap au niveau régional. Porté conjointement par l'</a:t>
            </a:r>
            <a:r>
              <a:rPr lang="fr-FR" sz="1600" i="1" dirty="0" err="1">
                <a:latin typeface="Cambria" panose="02040503050406030204" pitchFamily="18" charset="0"/>
              </a:rPr>
              <a:t>Agefiph</a:t>
            </a:r>
            <a:r>
              <a:rPr lang="fr-FR" sz="1600" i="1" dirty="0">
                <a:latin typeface="Cambria" panose="02040503050406030204" pitchFamily="18" charset="0"/>
              </a:rPr>
              <a:t> et l'Etat représentée par la DREETS, le dispositif s'appuie sur un large collectif de partenaires régionaux </a:t>
            </a:r>
            <a:endParaRPr lang="fr-FR" sz="1600" dirty="0"/>
          </a:p>
        </p:txBody>
      </p:sp>
      <p:sp>
        <p:nvSpPr>
          <p:cNvPr id="10" name="Rectangle 9"/>
          <p:cNvSpPr/>
          <p:nvPr/>
        </p:nvSpPr>
        <p:spPr>
          <a:xfrm>
            <a:off x="205942" y="3926704"/>
            <a:ext cx="4240696" cy="1661993"/>
          </a:xfrm>
          <a:prstGeom prst="rect">
            <a:avLst/>
          </a:prstGeom>
        </p:spPr>
        <p:txBody>
          <a:bodyPr wrap="square">
            <a:spAutoFit/>
          </a:bodyPr>
          <a:lstStyle/>
          <a:p>
            <a:r>
              <a:rPr lang="fr-FR" b="1" dirty="0">
                <a:solidFill>
                  <a:srgbClr val="EA5046"/>
                </a:solidFill>
                <a:latin typeface="Calibri" panose="020F0502020204030204" pitchFamily="34" charset="0"/>
                <a:ea typeface="Calibri" panose="020F0502020204030204" pitchFamily="34" charset="0"/>
                <a:cs typeface="Calibri" panose="020F0502020204030204" pitchFamily="34" charset="0"/>
              </a:rPr>
              <a:t>Les opérateurs de l’insertion et du maintien dans l’emploi des personnes handicapées en milieu ordinaire de travail</a:t>
            </a:r>
          </a:p>
          <a:p>
            <a:r>
              <a:rPr lang="fr-FR" sz="1600" b="1" dirty="0">
                <a:solidFill>
                  <a:srgbClr val="323231"/>
                </a:solidFill>
                <a:latin typeface="Calibri" panose="020F0502020204030204" pitchFamily="34" charset="0"/>
              </a:rPr>
              <a:t>Experts de terrain dans les besoins ou problématiques de recrutement et de maintien en emploi </a:t>
            </a:r>
          </a:p>
        </p:txBody>
      </p:sp>
      <p:sp>
        <p:nvSpPr>
          <p:cNvPr id="4" name="Rectangle 3"/>
          <p:cNvSpPr/>
          <p:nvPr/>
        </p:nvSpPr>
        <p:spPr>
          <a:xfrm>
            <a:off x="5433390" y="3603539"/>
            <a:ext cx="5580973" cy="2308324"/>
          </a:xfrm>
          <a:prstGeom prst="rect">
            <a:avLst/>
          </a:prstGeom>
        </p:spPr>
        <p:txBody>
          <a:bodyPr wrap="square">
            <a:spAutoFit/>
          </a:bodyPr>
          <a:lstStyle/>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MDPH</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France Travail</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Cap emploi</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Missions locales</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L’Emploi Accompagné</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Appuis spécifiques</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Études ergonomiques (ex-EPAAST)</a:t>
            </a:r>
          </a:p>
          <a:p>
            <a:pPr marL="285750" indent="-285750">
              <a:buFont typeface="Arial" panose="020B0604020202020204" pitchFamily="34" charset="0"/>
              <a:buChar char="•"/>
            </a:pPr>
            <a:r>
              <a:rPr lang="fr-FR" sz="1600" b="1" dirty="0" err="1">
                <a:latin typeface="Calibri" panose="020F0502020204030204" pitchFamily="34" charset="0"/>
                <a:ea typeface="Calibri" panose="020F0502020204030204" pitchFamily="34" charset="0"/>
                <a:cs typeface="Calibri" panose="020F0502020204030204" pitchFamily="34" charset="0"/>
              </a:rPr>
              <a:t>Inclu’Pro</a:t>
            </a:r>
            <a:r>
              <a:rPr lang="fr-FR" sz="1600" b="1" dirty="0">
                <a:latin typeface="Calibri" panose="020F0502020204030204" pitchFamily="34" charset="0"/>
                <a:ea typeface="Calibri" panose="020F0502020204030204" pitchFamily="34" charset="0"/>
                <a:cs typeface="Calibri" panose="020F0502020204030204" pitchFamily="34" charset="0"/>
              </a:rPr>
              <a:t> formation</a:t>
            </a:r>
          </a:p>
          <a:p>
            <a:pPr marL="285750" indent="-285750">
              <a:buFont typeface="Arial" panose="020B0604020202020204" pitchFamily="34" charset="0"/>
              <a:buChar char="•"/>
            </a:pPr>
            <a:r>
              <a:rPr lang="fr-FR" sz="1600" b="1" dirty="0">
                <a:latin typeface="Calibri" panose="020F0502020204030204" pitchFamily="34" charset="0"/>
                <a:ea typeface="Calibri" panose="020F0502020204030204" pitchFamily="34" charset="0"/>
                <a:cs typeface="Calibri" panose="020F0502020204030204" pitchFamily="34" charset="0"/>
              </a:rPr>
              <a:t>Association COMÈTE France</a:t>
            </a:r>
            <a:endParaRPr lang="fr-FR" sz="1600" b="1"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Flèche droite 11"/>
          <p:cNvSpPr/>
          <p:nvPr/>
        </p:nvSpPr>
        <p:spPr>
          <a:xfrm>
            <a:off x="4666573" y="1415991"/>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droite 12"/>
          <p:cNvSpPr/>
          <p:nvPr/>
        </p:nvSpPr>
        <p:spPr>
          <a:xfrm>
            <a:off x="4866259" y="4353697"/>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50821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Qui fait quoi ? </a:t>
            </a:r>
          </a:p>
        </p:txBody>
      </p:sp>
      <p:sp>
        <p:nvSpPr>
          <p:cNvPr id="5" name="Rectangle 4"/>
          <p:cNvSpPr/>
          <p:nvPr/>
        </p:nvSpPr>
        <p:spPr>
          <a:xfrm>
            <a:off x="205942" y="1040273"/>
            <a:ext cx="3029396" cy="1354217"/>
          </a:xfrm>
          <a:prstGeom prst="rect">
            <a:avLst/>
          </a:prstGeom>
        </p:spPr>
        <p:txBody>
          <a:bodyPr wrap="square">
            <a:spAutoFit/>
          </a:bodyPr>
          <a:lstStyle/>
          <a:p>
            <a:endParaRPr lang="fr-FR" sz="1600" b="1" dirty="0">
              <a:latin typeface="Calibri" panose="020F0502020204030204" pitchFamily="34" charset="0"/>
              <a:ea typeface="Calibri" panose="020F0502020204030204" pitchFamily="34" charset="0"/>
              <a:cs typeface="Calibri" panose="020F0502020204030204" pitchFamily="34" charset="0"/>
            </a:endParaRPr>
          </a:p>
          <a:p>
            <a:r>
              <a:rPr lang="fr-FR" b="1" dirty="0">
                <a:solidFill>
                  <a:srgbClr val="EA5046"/>
                </a:solidFill>
                <a:latin typeface="Calibri" panose="020F0502020204030204" pitchFamily="34" charset="0"/>
                <a:ea typeface="Calibri" panose="020F0502020204030204" pitchFamily="34" charset="0"/>
                <a:cs typeface="Calibri" panose="020F0502020204030204" pitchFamily="34" charset="0"/>
              </a:rPr>
              <a:t>Les acteurs de la formation </a:t>
            </a:r>
          </a:p>
          <a:p>
            <a:r>
              <a:rPr lang="fr-FR" sz="1600" b="1" dirty="0">
                <a:latin typeface="Calibri" panose="020F0502020204030204" pitchFamily="34" charset="0"/>
                <a:ea typeface="Calibri" panose="020F0502020204030204" pitchFamily="34" charset="0"/>
                <a:cs typeface="Calibri" panose="020F0502020204030204" pitchFamily="34" charset="0"/>
              </a:rPr>
              <a:t>La RHF </a:t>
            </a:r>
          </a:p>
          <a:p>
            <a:r>
              <a:rPr lang="fr-FR" sz="1600" b="1" dirty="0">
                <a:latin typeface="Calibri" panose="020F0502020204030204" pitchFamily="34" charset="0"/>
                <a:ea typeface="Calibri" panose="020F0502020204030204" pitchFamily="34" charset="0"/>
                <a:cs typeface="Calibri" panose="020F0502020204030204" pitchFamily="34" charset="0"/>
              </a:rPr>
              <a:t>ERSP </a:t>
            </a:r>
          </a:p>
          <a:p>
            <a:endParaRPr lang="fr-FR" sz="16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7" name="Rectangle 6"/>
          <p:cNvSpPr/>
          <p:nvPr/>
        </p:nvSpPr>
        <p:spPr>
          <a:xfrm>
            <a:off x="4929808" y="1274999"/>
            <a:ext cx="5447852" cy="830997"/>
          </a:xfrm>
          <a:prstGeom prst="rect">
            <a:avLst/>
          </a:prstGeom>
        </p:spPr>
        <p:txBody>
          <a:bodyPr wrap="square">
            <a:spAutoFit/>
          </a:bodyPr>
          <a:lstStyle/>
          <a:p>
            <a:r>
              <a:rPr lang="fr-F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Faciliter la </a:t>
            </a:r>
            <a:r>
              <a:rPr lang="fr-FR" sz="1600" i="1" dirty="0">
                <a:latin typeface="Calibri" panose="020F0502020204030204" pitchFamily="34" charset="0"/>
                <a:ea typeface="Calibri" panose="020F0502020204030204" pitchFamily="34" charset="0"/>
                <a:cs typeface="Calibri" panose="020F0502020204030204" pitchFamily="34" charset="0"/>
              </a:rPr>
              <a:t>définition d’un projet de formation pour une personne handicapée, le repérage des conditions de réussite et la mise en œuvre </a:t>
            </a:r>
            <a:endParaRPr lang="fr-FR" sz="1600" dirty="0">
              <a:latin typeface="Calibri" panose="020F0502020204030204" pitchFamily="34" charset="0"/>
              <a:ea typeface="Calibri" panose="020F0502020204030204" pitchFamily="34" charset="0"/>
              <a:cs typeface="Calibri" panose="020F0502020204030204" pitchFamily="34" charset="0"/>
            </a:endParaRPr>
          </a:p>
        </p:txBody>
      </p:sp>
      <p:sp>
        <p:nvSpPr>
          <p:cNvPr id="8" name="Rectangle 7"/>
          <p:cNvSpPr/>
          <p:nvPr/>
        </p:nvSpPr>
        <p:spPr>
          <a:xfrm>
            <a:off x="205942" y="3103575"/>
            <a:ext cx="3676945" cy="1384995"/>
          </a:xfrm>
          <a:prstGeom prst="rect">
            <a:avLst/>
          </a:prstGeom>
        </p:spPr>
        <p:txBody>
          <a:bodyPr wrap="square">
            <a:spAutoFit/>
          </a:bodyPr>
          <a:lstStyle/>
          <a:p>
            <a:r>
              <a:rPr lang="fr-FR" b="1" dirty="0">
                <a:solidFill>
                  <a:srgbClr val="EA5046"/>
                </a:solidFill>
                <a:latin typeface="Calibri" panose="020F0502020204030204" pitchFamily="34" charset="0"/>
                <a:ea typeface="Calibri" panose="020F0502020204030204" pitchFamily="34" charset="0"/>
                <a:cs typeface="Calibri" panose="020F0502020204030204" pitchFamily="34" charset="0"/>
              </a:rPr>
              <a:t>Les acteurs du milieu protégé et des entreprises adaptées</a:t>
            </a:r>
            <a:r>
              <a:rPr lang="fr-FR" b="1" dirty="0">
                <a:solidFill>
                  <a:srgbClr val="323231"/>
                </a:solidFill>
                <a:latin typeface="Calibri" panose="020F0502020204030204" pitchFamily="34" charset="0"/>
                <a:ea typeface="Calibri" panose="020F0502020204030204" pitchFamily="34" charset="0"/>
                <a:cs typeface="Calibri" panose="020F0502020204030204" pitchFamily="34" charset="0"/>
              </a:rPr>
              <a:t> </a:t>
            </a:r>
          </a:p>
          <a:p>
            <a:r>
              <a:rPr lang="fr-FR" sz="1600" b="1" dirty="0">
                <a:latin typeface="Calibri" panose="020F0502020204030204" pitchFamily="34" charset="0"/>
                <a:ea typeface="Calibri" panose="020F0502020204030204" pitchFamily="34" charset="0"/>
                <a:cs typeface="Calibri" panose="020F0502020204030204" pitchFamily="34" charset="0"/>
              </a:rPr>
              <a:t>L’ARESAT Occitanie </a:t>
            </a:r>
          </a:p>
          <a:p>
            <a:r>
              <a:rPr lang="fr-FR" sz="1600" b="1" dirty="0">
                <a:latin typeface="Calibri" panose="020F0502020204030204" pitchFamily="34" charset="0"/>
                <a:ea typeface="Calibri" panose="020F0502020204030204" pitchFamily="34" charset="0"/>
                <a:cs typeface="Calibri" panose="020F0502020204030204" pitchFamily="34" charset="0"/>
              </a:rPr>
              <a:t>Réseau CAP OCCITANIE (Entreprises adaptées) </a:t>
            </a:r>
          </a:p>
        </p:txBody>
      </p:sp>
      <p:sp>
        <p:nvSpPr>
          <p:cNvPr id="9" name="Rectangle 8"/>
          <p:cNvSpPr/>
          <p:nvPr/>
        </p:nvSpPr>
        <p:spPr>
          <a:xfrm>
            <a:off x="4929808" y="3103575"/>
            <a:ext cx="5544763" cy="1323439"/>
          </a:xfrm>
          <a:prstGeom prst="rect">
            <a:avLst/>
          </a:prstGeom>
        </p:spPr>
        <p:txBody>
          <a:bodyPr wrap="square">
            <a:spAutoFit/>
          </a:bodyPr>
          <a:lstStyle/>
          <a:p>
            <a:r>
              <a:rPr lang="fr-FR" sz="1600" i="1" dirty="0">
                <a:latin typeface="Calibri" panose="020F0502020204030204" pitchFamily="34" charset="0"/>
                <a:ea typeface="Calibri" panose="020F0502020204030204" pitchFamily="34" charset="0"/>
                <a:cs typeface="Calibri" panose="020F0502020204030204" pitchFamily="34" charset="0"/>
              </a:rPr>
              <a:t>Accompagner vos projets ou répondre à vos questions sur les processus d’achat ou de sous-traitance avec le milieu protégé ou les entreprises adaptées, qui sont une façon de favoriser l’emploi des travailleurs handicapés sur le territoire, et de faire baisser le montant de votre contribution au FIPHFP</a:t>
            </a:r>
            <a:endParaRPr lang="fr-FR" sz="1600" dirty="0">
              <a:latin typeface="Calibri" panose="020F0502020204030204" pitchFamily="34" charset="0"/>
              <a:ea typeface="Calibri" panose="020F0502020204030204" pitchFamily="34" charset="0"/>
              <a:cs typeface="Calibri" panose="020F0502020204030204" pitchFamily="34" charset="0"/>
            </a:endParaRPr>
          </a:p>
        </p:txBody>
      </p:sp>
      <p:sp>
        <p:nvSpPr>
          <p:cNvPr id="10" name="Flèche droite 9"/>
          <p:cNvSpPr/>
          <p:nvPr/>
        </p:nvSpPr>
        <p:spPr>
          <a:xfrm>
            <a:off x="3882887" y="1297988"/>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droite 10"/>
          <p:cNvSpPr/>
          <p:nvPr/>
        </p:nvSpPr>
        <p:spPr>
          <a:xfrm>
            <a:off x="3882887" y="3361290"/>
            <a:ext cx="399372" cy="808008"/>
          </a:xfrm>
          <a:prstGeom prst="rightArrow">
            <a:avLst/>
          </a:prstGeom>
          <a:solidFill>
            <a:srgbClr val="00959A">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205941" y="5066018"/>
            <a:ext cx="10554823" cy="1200329"/>
          </a:xfrm>
          <a:prstGeom prst="rect">
            <a:avLst/>
          </a:prstGeom>
        </p:spPr>
        <p:txBody>
          <a:bodyPr wrap="square">
            <a:spAutoFit/>
          </a:bodyPr>
          <a:lstStyle/>
          <a:p>
            <a:endParaRPr lang="fr-FR" sz="2000" dirty="0">
              <a:solidFill>
                <a:srgbClr val="000000"/>
              </a:solidFill>
              <a:latin typeface="Calibri" panose="020F0502020204030204" pitchFamily="34" charset="0"/>
            </a:endParaRPr>
          </a:p>
          <a:p>
            <a:r>
              <a:rPr lang="fr-FR" b="1" dirty="0">
                <a:solidFill>
                  <a:srgbClr val="EA5046"/>
                </a:solidFill>
                <a:latin typeface="Calibri" panose="020F0502020204030204" pitchFamily="34" charset="0"/>
                <a:ea typeface="Calibri" panose="020F0502020204030204" pitchFamily="34" charset="0"/>
                <a:cs typeface="Calibri" panose="020F0502020204030204" pitchFamily="34" charset="0"/>
              </a:rPr>
              <a:t>Le handicap et le sport </a:t>
            </a:r>
          </a:p>
          <a:p>
            <a:r>
              <a:rPr lang="fr-FR" sz="1600" b="1" dirty="0">
                <a:latin typeface="Calibri" panose="020F0502020204030204" pitchFamily="34" charset="0"/>
                <a:ea typeface="Calibri" panose="020F0502020204030204" pitchFamily="34" charset="0"/>
                <a:cs typeface="Calibri" panose="020F0502020204030204" pitchFamily="34" charset="0"/>
              </a:rPr>
              <a:t>Le Comité Régional Handisport Occitanie (CRHO) – Association déconcentrée de la Fédération Française Handisport </a:t>
            </a:r>
          </a:p>
          <a:p>
            <a:endParaRPr lang="fr-FR"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474230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6A6707-D952-AB4B-AEA8-DB0D5637E4BC}"/>
              </a:ext>
            </a:extLst>
          </p:cNvPr>
          <p:cNvSpPr>
            <a:spLocks noGrp="1"/>
          </p:cNvSpPr>
          <p:nvPr>
            <p:ph type="title"/>
          </p:nvPr>
        </p:nvSpPr>
        <p:spPr>
          <a:xfrm>
            <a:off x="3681887" y="2338846"/>
            <a:ext cx="6416854" cy="1721094"/>
          </a:xfrm>
        </p:spPr>
        <p:txBody>
          <a:bodyPr/>
          <a:lstStyle/>
          <a:p>
            <a:pPr algn="ctr"/>
            <a:r>
              <a:rPr lang="fr-FR" b="1" dirty="0"/>
              <a:t>3/ Présentation du FIPHFP et du catalogue des interventions</a:t>
            </a:r>
            <a:endParaRPr lang="fr-FR" sz="2000" b="1" i="1" dirty="0"/>
          </a:p>
        </p:txBody>
      </p:sp>
    </p:spTree>
    <p:extLst>
      <p:ext uri="{BB962C8B-B14F-4D97-AF65-F5344CB8AC3E}">
        <p14:creationId xmlns:p14="http://schemas.microsoft.com/office/powerpoint/2010/main" val="450814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A18FB3C-89F1-B747-8364-BB0CF163C079}"/>
              </a:ext>
            </a:extLst>
          </p:cNvPr>
          <p:cNvSpPr>
            <a:spLocks noGrp="1"/>
          </p:cNvSpPr>
          <p:nvPr>
            <p:ph type="title"/>
          </p:nvPr>
        </p:nvSpPr>
        <p:spPr>
          <a:xfrm>
            <a:off x="839787" y="915674"/>
            <a:ext cx="7894638" cy="740229"/>
          </a:xfrm>
        </p:spPr>
        <p:txBody>
          <a:bodyPr/>
          <a:lstStyle/>
          <a:p>
            <a:r>
              <a:rPr lang="fr-FR" dirty="0"/>
              <a:t>Les principes d’intervention du FIPHFP</a:t>
            </a:r>
          </a:p>
        </p:txBody>
      </p:sp>
      <p:sp>
        <p:nvSpPr>
          <p:cNvPr id="9"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3457862"/>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1"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4384466"/>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2"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2238031"/>
            <a:ext cx="11249119" cy="404503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41024" indent="-241024" defTabSz="456982" eaLnBrk="1" fontAlgn="auto" hangingPunct="1">
              <a:spcAft>
                <a:spcPts val="0"/>
              </a:spcAft>
              <a:buFont typeface="Wingdings" panose="05000000000000000000" pitchFamily="2" charset="2"/>
              <a:buChar char="§"/>
              <a:defRPr/>
            </a:pPr>
            <a:r>
              <a:rPr lang="fr-FR" sz="1800" dirty="0">
                <a:solidFill>
                  <a:schemeClr val="tx1"/>
                </a:solidFill>
                <a:latin typeface="Arial" panose="020B0604020202020204" pitchFamily="34" charset="0"/>
                <a:cs typeface="Arial" panose="020B0604020202020204" pitchFamily="34" charset="0"/>
              </a:rPr>
              <a:t>Une </a:t>
            </a:r>
            <a:r>
              <a:rPr lang="fr-FR" sz="1800" dirty="0">
                <a:latin typeface="Arial" panose="020B0604020202020204" pitchFamily="34" charset="0"/>
                <a:cs typeface="Arial" panose="020B0604020202020204" pitchFamily="34" charset="0"/>
              </a:rPr>
              <a:t>mutualisation des moyens </a:t>
            </a:r>
            <a:r>
              <a:rPr lang="fr-FR" sz="1800" dirty="0">
                <a:solidFill>
                  <a:schemeClr val="tx1"/>
                </a:solidFill>
                <a:latin typeface="Arial" panose="020B0604020202020204" pitchFamily="34" charset="0"/>
                <a:cs typeface="Arial" panose="020B0604020202020204" pitchFamily="34" charset="0"/>
              </a:rPr>
              <a:t>alloués à la politique handicap au sein de la FP et le respect de l’équité dans l’accès aux compensations ;</a:t>
            </a:r>
          </a:p>
          <a:p>
            <a:pPr marL="143931" indent="-143931" defTabSz="456982" eaLnBrk="1" fontAlgn="auto" hangingPunct="1">
              <a:spcBef>
                <a:spcPts val="0"/>
              </a:spcBef>
              <a:spcAft>
                <a:spcPts val="600"/>
              </a:spcAft>
              <a:defRPr/>
            </a:pPr>
            <a:endPar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sym typeface="Wingdings 2" panose="05020102010507070707" pitchFamily="18" charset="2"/>
            </a:endParaRPr>
          </a:p>
          <a:p>
            <a:pPr marL="241024" indent="-241024" defTabSz="456982" eaLnBrk="1" fontAlgn="auto" hangingPunct="1">
              <a:spcBef>
                <a:spcPts val="0"/>
              </a:spcBef>
              <a:spcAft>
                <a:spcPts val="600"/>
              </a:spcAft>
              <a:buFont typeface="Wingdings" panose="05000000000000000000" pitchFamily="2" charset="2"/>
              <a:buChar char="§"/>
              <a:defRPr/>
            </a:pP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sym typeface="Wingdings 2" panose="05020102010507070707" pitchFamily="18" charset="2"/>
              </a:rPr>
              <a:t> </a:t>
            </a:r>
            <a:r>
              <a:rPr lang="fr-FR" sz="1800" dirty="0">
                <a:latin typeface="Arial" panose="020B0604020202020204" pitchFamily="34" charset="0"/>
                <a:ea typeface="MS PGothic" panose="020B0600070205080204" pitchFamily="34" charset="-128"/>
                <a:cs typeface="Arial" panose="020B0604020202020204" pitchFamily="34" charset="0"/>
                <a:sym typeface="Wingdings 2" panose="05020102010507070707" pitchFamily="18" charset="2"/>
              </a:rPr>
              <a:t>L’alignement des interventions sur les spécificités </a:t>
            </a:r>
            <a:r>
              <a:rPr lang="fr-FR" sz="1800" dirty="0">
                <a:latin typeface="Arial" panose="020B0604020202020204" pitchFamily="34" charset="0"/>
                <a:ea typeface="MS PGothic" panose="020B0600070205080204" pitchFamily="34" charset="-128"/>
                <a:cs typeface="Arial" panose="020B0604020202020204" pitchFamily="34" charset="0"/>
              </a:rPr>
              <a:t>de la FP</a:t>
            </a: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rPr>
              <a:t> et notamment le </a:t>
            </a:r>
            <a:r>
              <a:rPr lang="fr-FR" sz="1800" dirty="0" err="1">
                <a:solidFill>
                  <a:schemeClr val="tx1"/>
                </a:solidFill>
                <a:latin typeface="Arial" panose="020B0604020202020204" pitchFamily="34" charset="0"/>
                <a:ea typeface="MS PGothic" panose="020B0600070205080204" pitchFamily="34" charset="-128"/>
                <a:cs typeface="Arial" panose="020B0604020202020204" pitchFamily="34" charset="0"/>
              </a:rPr>
              <a:t>tryptique</a:t>
            </a: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rPr>
              <a:t> recrutement / maintien dans l’emploi lorsque survient le handicap / carrière sans discrimination ;</a:t>
            </a:r>
          </a:p>
          <a:p>
            <a:pPr defTabSz="456982" eaLnBrk="1" fontAlgn="auto" hangingPunct="1">
              <a:spcBef>
                <a:spcPts val="0"/>
              </a:spcBef>
              <a:spcAft>
                <a:spcPts val="600"/>
              </a:spcAft>
              <a:defRPr/>
            </a:pPr>
            <a:endPar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endParaRPr>
          </a:p>
          <a:p>
            <a:pPr marL="241024" indent="-241024" defTabSz="456982" eaLnBrk="1" fontAlgn="auto" hangingPunct="1">
              <a:spcBef>
                <a:spcPts val="0"/>
              </a:spcBef>
              <a:spcAft>
                <a:spcPts val="600"/>
              </a:spcAft>
              <a:buFont typeface="Wingdings" panose="05000000000000000000" pitchFamily="2" charset="2"/>
              <a:buChar char="§"/>
              <a:defRPr/>
            </a:pP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sym typeface="Wingdings 2" panose="05020102010507070707" pitchFamily="18" charset="2"/>
              </a:rPr>
              <a:t>L’ancrage </a:t>
            </a: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rPr>
              <a:t>de la politique handicap chez les employeurs publics : le </a:t>
            </a:r>
            <a:r>
              <a:rPr lang="fr-FR" sz="1800" dirty="0">
                <a:latin typeface="Arial" panose="020B0604020202020204" pitchFamily="34" charset="0"/>
                <a:ea typeface="MS PGothic" panose="020B0600070205080204" pitchFamily="34" charset="-128"/>
                <a:cs typeface="Arial" panose="020B0604020202020204" pitchFamily="34" charset="0"/>
              </a:rPr>
              <a:t>conventionnement</a:t>
            </a: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rPr>
              <a:t> ;</a:t>
            </a:r>
          </a:p>
          <a:p>
            <a:pPr marL="241024" indent="-241024" defTabSz="456982" eaLnBrk="1" fontAlgn="auto" hangingPunct="1">
              <a:spcBef>
                <a:spcPts val="0"/>
              </a:spcBef>
              <a:spcAft>
                <a:spcPts val="600"/>
              </a:spcAft>
              <a:buFont typeface="Wingdings" panose="05000000000000000000" pitchFamily="2" charset="2"/>
              <a:buChar char="§"/>
              <a:defRPr/>
            </a:pPr>
            <a:endPar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endParaRPr>
          </a:p>
          <a:p>
            <a:pPr marL="241024" indent="-241024" defTabSz="456982" eaLnBrk="1" fontAlgn="auto" hangingPunct="1">
              <a:spcBef>
                <a:spcPts val="0"/>
              </a:spcBef>
              <a:spcAft>
                <a:spcPts val="0"/>
              </a:spcAft>
              <a:buFont typeface="Wingdings" panose="05000000000000000000" pitchFamily="2" charset="2"/>
              <a:buChar char="§"/>
              <a:defRPr/>
            </a:pP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sym typeface="Wingdings 2" panose="05020102010507070707" pitchFamily="18" charset="2"/>
              </a:rPr>
              <a:t>L</a:t>
            </a:r>
            <a:r>
              <a:rPr lang="fr-FR" sz="1800" dirty="0">
                <a:solidFill>
                  <a:schemeClr val="tx1"/>
                </a:solidFill>
                <a:latin typeface="Arial" panose="020B0604020202020204" pitchFamily="34" charset="0"/>
                <a:ea typeface="MS PGothic" panose="020B0600070205080204" pitchFamily="34" charset="-128"/>
                <a:cs typeface="Arial" panose="020B0604020202020204" pitchFamily="34" charset="0"/>
              </a:rPr>
              <a:t>a nécessité d’un </a:t>
            </a:r>
            <a:r>
              <a:rPr lang="fr-FR" sz="1800" dirty="0">
                <a:latin typeface="Arial" panose="020B0604020202020204" pitchFamily="34" charset="0"/>
                <a:ea typeface="MS PGothic" panose="020B0600070205080204" pitchFamily="34" charset="-128"/>
                <a:cs typeface="Arial" panose="020B0604020202020204" pitchFamily="34" charset="0"/>
              </a:rPr>
              <a:t>portage de la politique handicap </a:t>
            </a:r>
            <a:r>
              <a:rPr lang="fr-FR" sz="1800" dirty="0">
                <a:solidFill>
                  <a:prstClr val="black"/>
                </a:solidFill>
                <a:latin typeface="Arial" panose="020B0604020202020204" pitchFamily="34" charset="0"/>
                <a:ea typeface="MS PGothic" panose="020B0600070205080204" pitchFamily="34" charset="-128"/>
                <a:cs typeface="Arial" panose="020B0604020202020204" pitchFamily="34" charset="0"/>
              </a:rPr>
              <a:t>au plus près des territoires.</a:t>
            </a:r>
          </a:p>
        </p:txBody>
      </p:sp>
    </p:spTree>
    <p:extLst>
      <p:ext uri="{BB962C8B-B14F-4D97-AF65-F5344CB8AC3E}">
        <p14:creationId xmlns:p14="http://schemas.microsoft.com/office/powerpoint/2010/main" val="4230548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A18FB3C-89F1-B747-8364-BB0CF163C079}"/>
              </a:ext>
            </a:extLst>
          </p:cNvPr>
          <p:cNvSpPr>
            <a:spLocks noGrp="1"/>
          </p:cNvSpPr>
          <p:nvPr>
            <p:ph type="title"/>
          </p:nvPr>
        </p:nvSpPr>
        <p:spPr>
          <a:xfrm>
            <a:off x="839787" y="915674"/>
            <a:ext cx="7894638" cy="740229"/>
          </a:xfrm>
        </p:spPr>
        <p:txBody>
          <a:bodyPr/>
          <a:lstStyle/>
          <a:p>
            <a:r>
              <a:rPr lang="fr-FR" dirty="0"/>
              <a:t>L’offre d’intervention du FIPHFP </a:t>
            </a:r>
          </a:p>
        </p:txBody>
      </p:sp>
      <p:sp>
        <p:nvSpPr>
          <p:cNvPr id="9"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3457862"/>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1"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4384466"/>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graphicFrame>
        <p:nvGraphicFramePr>
          <p:cNvPr id="17" name="Diagramme 16">
            <a:extLst>
              <a:ext uri="{FF2B5EF4-FFF2-40B4-BE49-F238E27FC236}">
                <a16:creationId xmlns:a16="http://schemas.microsoft.com/office/drawing/2014/main" id="{0888F8FC-CDB6-4C48-8165-86A88F0E4C1A}"/>
              </a:ext>
            </a:extLst>
          </p:cNvPr>
          <p:cNvGraphicFramePr/>
          <p:nvPr>
            <p:extLst>
              <p:ext uri="{D42A27DB-BD31-4B8C-83A1-F6EECF244321}">
                <p14:modId xmlns:p14="http://schemas.microsoft.com/office/powerpoint/2010/main" val="752425341"/>
              </p:ext>
            </p:extLst>
          </p:nvPr>
        </p:nvGraphicFramePr>
        <p:xfrm>
          <a:off x="400337" y="3558997"/>
          <a:ext cx="6575559" cy="3020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Picture 2" descr="http://www.fiphfp.fr/newsletters/partenaires/newsletter_fiphfp_20140116/images/logo_FIPHFP_top.jpg">
            <a:extLst>
              <a:ext uri="{FF2B5EF4-FFF2-40B4-BE49-F238E27FC236}">
                <a16:creationId xmlns:a16="http://schemas.microsoft.com/office/drawing/2014/main" id="{14F0CF97-01BC-42F1-98C4-508CFA3FD06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4501" r="11540"/>
          <a:stretch/>
        </p:blipFill>
        <p:spPr bwMode="auto">
          <a:xfrm>
            <a:off x="400337" y="2018718"/>
            <a:ext cx="1288906" cy="954939"/>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a:extLst>
              <a:ext uri="{FF2B5EF4-FFF2-40B4-BE49-F238E27FC236}">
                <a16:creationId xmlns:a16="http://schemas.microsoft.com/office/drawing/2014/main" id="{2249FF5B-565D-4BB6-946F-12EBE29874D7}"/>
              </a:ext>
            </a:extLst>
          </p:cNvPr>
          <p:cNvSpPr txBox="1"/>
          <p:nvPr/>
        </p:nvSpPr>
        <p:spPr>
          <a:xfrm>
            <a:off x="422740" y="3113343"/>
            <a:ext cx="5644858" cy="307777"/>
          </a:xfrm>
          <a:prstGeom prst="rect">
            <a:avLst/>
          </a:prstGeom>
          <a:solidFill>
            <a:schemeClr val="accent2"/>
          </a:solidFill>
        </p:spPr>
        <p:txBody>
          <a:bodyPr wrap="square" rtlCol="0">
            <a:spAutoFit/>
          </a:bodyPr>
          <a:lstStyle>
            <a:defPPr>
              <a:defRPr lang="fr-FR"/>
            </a:defPPr>
            <a:lvl1pPr algn="just">
              <a:defRPr sz="2000" b="1" i="1">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1" u="none" strike="noStrike" kern="1200" cap="none" spc="0" normalizeH="0" baseline="0" noProof="0" dirty="0">
                <a:ln>
                  <a:noFill/>
                </a:ln>
                <a:solidFill>
                  <a:prstClr val="white"/>
                </a:solidFill>
                <a:effectLst/>
                <a:uLnTx/>
                <a:uFillTx/>
                <a:latin typeface="+mj-lt"/>
                <a:ea typeface="+mn-ea"/>
                <a:cs typeface="+mn-cs"/>
              </a:rPr>
              <a:t>Quelles modalités ? </a:t>
            </a:r>
          </a:p>
        </p:txBody>
      </p:sp>
      <p:sp>
        <p:nvSpPr>
          <p:cNvPr id="21" name="ZoneTexte 20">
            <a:extLst>
              <a:ext uri="{FF2B5EF4-FFF2-40B4-BE49-F238E27FC236}">
                <a16:creationId xmlns:a16="http://schemas.microsoft.com/office/drawing/2014/main" id="{F6BC5678-4BF7-44E7-9B4F-B1D115BCA6D2}"/>
              </a:ext>
            </a:extLst>
          </p:cNvPr>
          <p:cNvSpPr txBox="1"/>
          <p:nvPr/>
        </p:nvSpPr>
        <p:spPr>
          <a:xfrm>
            <a:off x="6270105" y="3104948"/>
            <a:ext cx="3240360" cy="307777"/>
          </a:xfrm>
          <a:prstGeom prst="rect">
            <a:avLst/>
          </a:prstGeom>
          <a:solidFill>
            <a:schemeClr val="accent2"/>
          </a:solidFill>
        </p:spPr>
        <p:txBody>
          <a:bodyPr wrap="square" rtlCol="0">
            <a:spAutoFit/>
          </a:bodyPr>
          <a:lstStyle>
            <a:defPPr>
              <a:defRPr lang="fr-FR"/>
            </a:defPPr>
            <a:lvl1pPr algn="just">
              <a:defRPr sz="2000" b="1" i="1">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1" u="none" strike="noStrike" kern="1200" cap="none" spc="0" normalizeH="0" baseline="0" noProof="0" dirty="0">
                <a:ln>
                  <a:noFill/>
                </a:ln>
                <a:solidFill>
                  <a:prstClr val="white"/>
                </a:solidFill>
                <a:effectLst/>
                <a:uLnTx/>
                <a:uFillTx/>
                <a:latin typeface="+mj-lt"/>
                <a:ea typeface="+mn-ea"/>
                <a:cs typeface="+mn-cs"/>
              </a:rPr>
              <a:t>Quel outil ? </a:t>
            </a:r>
          </a:p>
        </p:txBody>
      </p:sp>
      <p:pic>
        <p:nvPicPr>
          <p:cNvPr id="22" name="Image 21">
            <a:extLst>
              <a:ext uri="{FF2B5EF4-FFF2-40B4-BE49-F238E27FC236}">
                <a16:creationId xmlns:a16="http://schemas.microsoft.com/office/drawing/2014/main" id="{BBBCF525-D83F-4A66-95B8-0A7A3968096E}"/>
              </a:ext>
            </a:extLst>
          </p:cNvPr>
          <p:cNvPicPr>
            <a:picLocks noChangeAspect="1"/>
          </p:cNvPicPr>
          <p:nvPr/>
        </p:nvPicPr>
        <p:blipFill>
          <a:blip r:embed="rId9"/>
          <a:stretch>
            <a:fillRect/>
          </a:stretch>
        </p:blipFill>
        <p:spPr>
          <a:xfrm>
            <a:off x="7201663" y="3605257"/>
            <a:ext cx="1878097" cy="2633653"/>
          </a:xfrm>
          <a:prstGeom prst="rect">
            <a:avLst/>
          </a:prstGeom>
        </p:spPr>
      </p:pic>
      <p:sp>
        <p:nvSpPr>
          <p:cNvPr id="23" name="Subtitle 2">
            <a:extLst>
              <a:ext uri="{FF2B5EF4-FFF2-40B4-BE49-F238E27FC236}">
                <a16:creationId xmlns:a16="http://schemas.microsoft.com/office/drawing/2014/main" id="{07674A31-51C0-46E4-A840-46C5106A98AC}"/>
              </a:ext>
            </a:extLst>
          </p:cNvPr>
          <p:cNvSpPr txBox="1">
            <a:spLocks/>
          </p:cNvSpPr>
          <p:nvPr/>
        </p:nvSpPr>
        <p:spPr>
          <a:xfrm>
            <a:off x="1856509" y="2091220"/>
            <a:ext cx="9217111" cy="815608"/>
          </a:xfrm>
          <a:prstGeom prst="rect">
            <a:avLst/>
          </a:prstGeom>
          <a:solidFill>
            <a:schemeClr val="bg1"/>
          </a:solidFill>
          <a:ln>
            <a:solidFill>
              <a:schemeClr val="bg2">
                <a:lumMod val="90000"/>
              </a:schemeClr>
            </a:solidFill>
          </a:ln>
        </p:spPr>
        <p:txBody>
          <a:bodyPr wrap="square" rtlCol="0">
            <a:spAutoFit/>
          </a:bodyPr>
          <a:lstStyle>
            <a:defPPr>
              <a:defRPr lang="fr-FR"/>
            </a:defPPr>
            <a:lvl1pPr marL="285750" indent="-285750" algn="just">
              <a:spcAft>
                <a:spcPts val="300"/>
              </a:spcAft>
              <a:buFont typeface="Wingdings" panose="05000000000000000000" pitchFamily="2" charset="2"/>
              <a:buChar char="ü"/>
              <a:defRPr sz="1600" b="1"/>
            </a:lvl1pPr>
            <a:lvl2pPr marL="742950" lvl="1" indent="-285750" algn="just">
              <a:spcAft>
                <a:spcPts val="300"/>
              </a:spcAft>
              <a:buFont typeface="Arial" panose="020B0604020202020204" pitchFamily="34" charset="0"/>
              <a:buChar char="•"/>
              <a:defRPr sz="1600"/>
            </a:lvl2pPr>
            <a:lvl3pPr lvl="2"/>
          </a:lstStyle>
          <a:p>
            <a:pPr marL="285750" marR="0" lvl="0" indent="-285750" algn="just" defTabSz="914400" rtl="0" eaLnBrk="1" fontAlgn="auto" latinLnBrk="0" hangingPunct="1">
              <a:lnSpc>
                <a:spcPct val="100000"/>
              </a:lnSpc>
              <a:spcBef>
                <a:spcPts val="0"/>
              </a:spcBef>
              <a:spcAft>
                <a:spcPts val="600"/>
              </a:spcAft>
              <a:buClrTx/>
              <a:buSzTx/>
              <a:buFontTx/>
              <a:buChar char="-"/>
              <a:tabLst/>
              <a:defRPr/>
            </a:pPr>
            <a:r>
              <a:rPr kumimoji="0" lang="fr-FR" sz="1400" b="0" i="0" u="none" strike="noStrike" kern="1200" cap="none" spc="0" normalizeH="0" baseline="0" noProof="0" dirty="0">
                <a:ln>
                  <a:noFill/>
                </a:ln>
                <a:solidFill>
                  <a:prstClr val="black"/>
                </a:solidFill>
                <a:effectLst/>
                <a:uLnTx/>
                <a:uFillTx/>
                <a:latin typeface="+mj-lt"/>
                <a:ea typeface="+mn-ea"/>
                <a:cs typeface="+mn-cs"/>
              </a:rPr>
              <a:t>Les employeurs qui ne respectent pas le taux de 6% payent une </a:t>
            </a:r>
            <a:r>
              <a:rPr kumimoji="0" lang="fr-FR" sz="1400" b="1" i="0" u="none" strike="noStrike" kern="1200" cap="none" spc="0" normalizeH="0" baseline="0" noProof="0" dirty="0">
                <a:ln>
                  <a:noFill/>
                </a:ln>
                <a:solidFill>
                  <a:srgbClr val="70AD47"/>
                </a:solidFill>
                <a:effectLst/>
                <a:uLnTx/>
                <a:uFillTx/>
                <a:latin typeface="+mj-lt"/>
                <a:ea typeface="+mn-ea"/>
                <a:cs typeface="+mn-cs"/>
              </a:rPr>
              <a:t>contribution financière </a:t>
            </a:r>
            <a:r>
              <a:rPr kumimoji="0" lang="fr-FR" sz="1400" b="0" i="0" u="none" strike="noStrike" kern="1200" cap="none" spc="0" normalizeH="0" baseline="0" noProof="0" dirty="0">
                <a:ln>
                  <a:noFill/>
                </a:ln>
                <a:solidFill>
                  <a:prstClr val="black"/>
                </a:solidFill>
                <a:effectLst/>
                <a:uLnTx/>
                <a:uFillTx/>
                <a:latin typeface="+mj-lt"/>
                <a:ea typeface="+mn-ea"/>
                <a:cs typeface="+mn-cs"/>
              </a:rPr>
              <a:t>au FIPHFP. </a:t>
            </a:r>
          </a:p>
          <a:p>
            <a:pPr marL="285750" marR="0" lvl="0" indent="-285750" algn="just" defTabSz="914400" rtl="0" eaLnBrk="1" fontAlgn="auto" latinLnBrk="0" hangingPunct="1">
              <a:lnSpc>
                <a:spcPct val="100000"/>
              </a:lnSpc>
              <a:spcBef>
                <a:spcPts val="0"/>
              </a:spcBef>
              <a:spcAft>
                <a:spcPts val="600"/>
              </a:spcAft>
              <a:buClrTx/>
              <a:buSzTx/>
              <a:buFontTx/>
              <a:buChar char="-"/>
              <a:tabLst/>
              <a:defRPr/>
            </a:pPr>
            <a:r>
              <a:rPr kumimoji="0" lang="fr-FR" sz="1400" b="0" i="0" u="none" strike="noStrike" kern="1200" cap="none" spc="0" normalizeH="0" baseline="0" noProof="0" dirty="0">
                <a:ln>
                  <a:noFill/>
                </a:ln>
                <a:solidFill>
                  <a:prstClr val="black"/>
                </a:solidFill>
                <a:effectLst/>
                <a:uLnTx/>
                <a:uFillTx/>
                <a:latin typeface="+mj-lt"/>
                <a:ea typeface="+mn-ea"/>
                <a:cs typeface="+mn-cs"/>
              </a:rPr>
              <a:t>L’argent réuni est ensuite </a:t>
            </a:r>
            <a:r>
              <a:rPr kumimoji="0" lang="fr-FR" sz="1400" b="1" i="0" u="none" strike="noStrike" kern="1200" cap="none" spc="0" normalizeH="0" baseline="0" noProof="0" dirty="0">
                <a:ln>
                  <a:noFill/>
                </a:ln>
                <a:solidFill>
                  <a:srgbClr val="70AD47"/>
                </a:solidFill>
                <a:effectLst/>
                <a:uLnTx/>
                <a:uFillTx/>
                <a:latin typeface="+mj-lt"/>
                <a:ea typeface="+mn-ea"/>
                <a:cs typeface="+mn-cs"/>
              </a:rPr>
              <a:t>redistribué sous forme d’aides </a:t>
            </a:r>
            <a:r>
              <a:rPr kumimoji="0" lang="fr-FR" sz="1400" b="0" i="0" u="none" strike="noStrike" kern="1200" cap="none" spc="0" normalizeH="0" baseline="0" noProof="0" dirty="0">
                <a:ln>
                  <a:noFill/>
                </a:ln>
                <a:solidFill>
                  <a:prstClr val="black"/>
                </a:solidFill>
                <a:effectLst/>
                <a:uLnTx/>
                <a:uFillTx/>
                <a:latin typeface="+mj-lt"/>
                <a:ea typeface="+mn-ea"/>
                <a:cs typeface="+mn-cs"/>
              </a:rPr>
              <a:t>aux employeurs souhaitant mettre en œuvre des actions en faveur de l’emploi des personnes en situation de handicap.</a:t>
            </a:r>
          </a:p>
        </p:txBody>
      </p:sp>
      <p:sp>
        <p:nvSpPr>
          <p:cNvPr id="13" name="Espace réservé du contenu 3">
            <a:extLst>
              <a:ext uri="{FF2B5EF4-FFF2-40B4-BE49-F238E27FC236}">
                <a16:creationId xmlns:a16="http://schemas.microsoft.com/office/drawing/2014/main" id="{B602BF08-84D1-004D-A14E-396563D764C8}"/>
              </a:ext>
            </a:extLst>
          </p:cNvPr>
          <p:cNvSpPr txBox="1">
            <a:spLocks/>
          </p:cNvSpPr>
          <p:nvPr/>
        </p:nvSpPr>
        <p:spPr>
          <a:xfrm>
            <a:off x="8878046" y="3950263"/>
            <a:ext cx="3286091" cy="161130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sz="2000" i="1" dirty="0">
                <a:solidFill>
                  <a:srgbClr val="00B0F0"/>
                </a:solidFill>
                <a:hlinkClick r:id="rId10"/>
              </a:rPr>
              <a:t>LIEN D’ACCES AU CATALOGUE DES INTERVENTIONS</a:t>
            </a:r>
            <a:endParaRPr lang="fr-FR" sz="2000" i="1" dirty="0">
              <a:solidFill>
                <a:srgbClr val="00B0F0"/>
              </a:solidFill>
            </a:endParaRPr>
          </a:p>
          <a:p>
            <a:pPr algn="ctr"/>
            <a:r>
              <a:rPr lang="fr-FR" sz="2800" dirty="0">
                <a:solidFill>
                  <a:schemeClr val="tx1"/>
                </a:solidFill>
              </a:rPr>
              <a:t>sur le site du FIPHFP</a:t>
            </a:r>
          </a:p>
        </p:txBody>
      </p:sp>
    </p:spTree>
    <p:extLst>
      <p:ext uri="{BB962C8B-B14F-4D97-AF65-F5344CB8AC3E}">
        <p14:creationId xmlns:p14="http://schemas.microsoft.com/office/powerpoint/2010/main" val="750988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A18FB3C-89F1-B747-8364-BB0CF163C079}"/>
              </a:ext>
            </a:extLst>
          </p:cNvPr>
          <p:cNvSpPr>
            <a:spLocks noGrp="1"/>
          </p:cNvSpPr>
          <p:nvPr>
            <p:ph type="title"/>
          </p:nvPr>
        </p:nvSpPr>
        <p:spPr>
          <a:xfrm>
            <a:off x="839787" y="915674"/>
            <a:ext cx="7894638" cy="740229"/>
          </a:xfrm>
        </p:spPr>
        <p:txBody>
          <a:bodyPr/>
          <a:lstStyle/>
          <a:p>
            <a:r>
              <a:rPr lang="fr-FR" dirty="0"/>
              <a:t>Les agents éligibles</a:t>
            </a:r>
          </a:p>
        </p:txBody>
      </p:sp>
      <p:sp>
        <p:nvSpPr>
          <p:cNvPr id="9"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3457862"/>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3" name="Rectangle 12">
            <a:extLst>
              <a:ext uri="{FF2B5EF4-FFF2-40B4-BE49-F238E27FC236}">
                <a16:creationId xmlns:a16="http://schemas.microsoft.com/office/drawing/2014/main" id="{B55F042B-9D0F-4210-9F54-4441A1CD604C}"/>
              </a:ext>
            </a:extLst>
          </p:cNvPr>
          <p:cNvSpPr/>
          <p:nvPr/>
        </p:nvSpPr>
        <p:spPr>
          <a:xfrm>
            <a:off x="213921" y="2108313"/>
            <a:ext cx="6069375" cy="738664"/>
          </a:xfrm>
          <a:prstGeom prst="rect">
            <a:avLst/>
          </a:prstGeom>
        </p:spPr>
        <p:txBody>
          <a:bodyPr wrap="square">
            <a:spAutoFit/>
          </a:bodyPr>
          <a:lstStyle/>
          <a:p>
            <a:pPr marL="1143000" lvl="2" indent="-228600" algn="just">
              <a:spcBef>
                <a:spcPct val="20000"/>
              </a:spcBef>
              <a:buClr>
                <a:srgbClr val="5F5F5F"/>
              </a:buClr>
              <a:buFont typeface="Webdings" panose="05030102010509060703" pitchFamily="18" charset="2"/>
              <a:buChar char="&lt;"/>
              <a:defRPr/>
            </a:pPr>
            <a:r>
              <a:rPr lang="fr-FR" sz="1400" kern="0" dirty="0">
                <a:latin typeface="+mj-lt"/>
              </a:rPr>
              <a:t>Les</a:t>
            </a:r>
            <a:r>
              <a:rPr lang="fr-FR" sz="1400" kern="0" dirty="0">
                <a:solidFill>
                  <a:srgbClr val="5F5F5F"/>
                </a:solidFill>
                <a:latin typeface="+mj-lt"/>
              </a:rPr>
              <a:t> </a:t>
            </a:r>
            <a:r>
              <a:rPr lang="fr-FR" sz="1400" b="1" kern="0" dirty="0">
                <a:solidFill>
                  <a:schemeClr val="accent6"/>
                </a:solidFill>
                <a:latin typeface="+mj-lt"/>
              </a:rPr>
              <a:t>bénéficiaires de l’obligation d’emploi </a:t>
            </a:r>
            <a:r>
              <a:rPr lang="fr-FR" sz="1400" kern="0" dirty="0">
                <a:latin typeface="+mj-lt"/>
              </a:rPr>
              <a:t>(agents comptabilisés dans l’obligation </a:t>
            </a:r>
            <a:br>
              <a:rPr lang="fr-FR" sz="1400" kern="0" dirty="0">
                <a:latin typeface="+mj-lt"/>
              </a:rPr>
            </a:br>
            <a:r>
              <a:rPr lang="fr-FR" sz="1400" kern="0" dirty="0">
                <a:latin typeface="+mj-lt"/>
              </a:rPr>
              <a:t>d‘emploi de 6% de travailleurs handicapés) </a:t>
            </a:r>
          </a:p>
        </p:txBody>
      </p:sp>
      <p:sp>
        <p:nvSpPr>
          <p:cNvPr id="14" name="Rectangle 13">
            <a:extLst>
              <a:ext uri="{FF2B5EF4-FFF2-40B4-BE49-F238E27FC236}">
                <a16:creationId xmlns:a16="http://schemas.microsoft.com/office/drawing/2014/main" id="{1B6B4B47-C463-4BBE-AC9C-4C6FFCCCD993}"/>
              </a:ext>
            </a:extLst>
          </p:cNvPr>
          <p:cNvSpPr/>
          <p:nvPr/>
        </p:nvSpPr>
        <p:spPr>
          <a:xfrm>
            <a:off x="6667087" y="2108313"/>
            <a:ext cx="5192404" cy="523220"/>
          </a:xfrm>
          <a:prstGeom prst="rect">
            <a:avLst/>
          </a:prstGeom>
        </p:spPr>
        <p:txBody>
          <a:bodyPr wrap="square">
            <a:spAutoFit/>
          </a:bodyPr>
          <a:lstStyle/>
          <a:p>
            <a:pPr marL="1143000" lvl="2" indent="-228600" algn="just">
              <a:spcBef>
                <a:spcPct val="20000"/>
              </a:spcBef>
              <a:buClr>
                <a:srgbClr val="5F5F5F"/>
              </a:buClr>
              <a:buFont typeface="Webdings" panose="05030102010509060703" pitchFamily="18" charset="2"/>
              <a:buChar char="&lt;"/>
              <a:defRPr/>
            </a:pPr>
            <a:r>
              <a:rPr lang="fr-FR" sz="1400" kern="0" dirty="0">
                <a:latin typeface="+mj-lt"/>
              </a:rPr>
              <a:t>Les</a:t>
            </a:r>
            <a:r>
              <a:rPr lang="fr-FR" sz="1400" kern="0" dirty="0">
                <a:solidFill>
                  <a:srgbClr val="5F5F5F"/>
                </a:solidFill>
                <a:latin typeface="+mj-lt"/>
              </a:rPr>
              <a:t> </a:t>
            </a:r>
            <a:r>
              <a:rPr lang="fr-FR" sz="1400" b="1" kern="0" dirty="0">
                <a:solidFill>
                  <a:schemeClr val="accent6"/>
                </a:solidFill>
                <a:latin typeface="+mj-lt"/>
              </a:rPr>
              <a:t>agents en situation de restriction d’aptitude </a:t>
            </a:r>
            <a:r>
              <a:rPr lang="fr-FR" sz="1400" kern="0" dirty="0">
                <a:latin typeface="+mj-lt"/>
              </a:rPr>
              <a:t>ou d’inaptitude</a:t>
            </a:r>
            <a:endParaRPr lang="fr-FR" altLang="fr-FR" sz="1400" kern="0" dirty="0">
              <a:latin typeface="+mj-lt"/>
            </a:endParaRPr>
          </a:p>
        </p:txBody>
      </p:sp>
      <p:pic>
        <p:nvPicPr>
          <p:cNvPr id="15" name="Image 25">
            <a:extLst>
              <a:ext uri="{FF2B5EF4-FFF2-40B4-BE49-F238E27FC236}">
                <a16:creationId xmlns:a16="http://schemas.microsoft.com/office/drawing/2014/main" id="{2CBC966E-EE5F-42EE-8D80-295FF9C4FF7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179" y="2848087"/>
            <a:ext cx="5363118" cy="383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Ellipse 15">
            <a:extLst>
              <a:ext uri="{FF2B5EF4-FFF2-40B4-BE49-F238E27FC236}">
                <a16:creationId xmlns:a16="http://schemas.microsoft.com/office/drawing/2014/main" id="{87E098B1-5F2D-4D1E-86E1-738BD3E49F3C}"/>
              </a:ext>
            </a:extLst>
          </p:cNvPr>
          <p:cNvSpPr/>
          <p:nvPr/>
        </p:nvSpPr>
        <p:spPr>
          <a:xfrm>
            <a:off x="713010" y="2065450"/>
            <a:ext cx="414338" cy="387350"/>
          </a:xfrm>
          <a:prstGeom prst="ellipse">
            <a:avLst/>
          </a:prstGeom>
          <a:solidFill>
            <a:schemeClr val="accent5">
              <a:lumMod val="75000"/>
            </a:schemeClr>
          </a:solidFill>
          <a:ln w="25400" cap="flat" cmpd="sng" algn="ctr">
            <a:noFill/>
            <a:prstDash val="solid"/>
          </a:ln>
          <a:effectLst/>
        </p:spPr>
        <p:txBody>
          <a:bodyPr anchor="ctr"/>
          <a:lstStyle/>
          <a:p>
            <a:pPr algn="ctr" defTabSz="457200" eaLnBrk="1" fontAlgn="auto" hangingPunct="1">
              <a:spcBef>
                <a:spcPts val="0"/>
              </a:spcBef>
              <a:spcAft>
                <a:spcPts val="0"/>
              </a:spcAft>
              <a:defRPr/>
            </a:pPr>
            <a:r>
              <a:rPr lang="fr-FR" kern="0" dirty="0">
                <a:solidFill>
                  <a:prstClr val="white"/>
                </a:solidFill>
                <a:latin typeface="+mj-lt"/>
              </a:rPr>
              <a:t>1</a:t>
            </a:r>
          </a:p>
        </p:txBody>
      </p:sp>
      <p:sp>
        <p:nvSpPr>
          <p:cNvPr id="17" name="Ellipse 16">
            <a:extLst>
              <a:ext uri="{FF2B5EF4-FFF2-40B4-BE49-F238E27FC236}">
                <a16:creationId xmlns:a16="http://schemas.microsoft.com/office/drawing/2014/main" id="{4E1801A8-0251-47D0-86C1-66C6937B3843}"/>
              </a:ext>
            </a:extLst>
          </p:cNvPr>
          <p:cNvSpPr/>
          <p:nvPr/>
        </p:nvSpPr>
        <p:spPr>
          <a:xfrm>
            <a:off x="7182603" y="2090295"/>
            <a:ext cx="414338" cy="387350"/>
          </a:xfrm>
          <a:prstGeom prst="ellipse">
            <a:avLst/>
          </a:prstGeom>
          <a:solidFill>
            <a:srgbClr val="4F81BD"/>
          </a:solidFill>
          <a:ln w="25400" cap="flat" cmpd="sng" algn="ctr">
            <a:noFill/>
            <a:prstDash val="solid"/>
          </a:ln>
          <a:effectLst/>
        </p:spPr>
        <p:txBody>
          <a:bodyPr anchor="ctr"/>
          <a:lstStyle/>
          <a:p>
            <a:pPr algn="ctr" defTabSz="457200" eaLnBrk="1" fontAlgn="auto" hangingPunct="1">
              <a:spcBef>
                <a:spcPts val="0"/>
              </a:spcBef>
              <a:spcAft>
                <a:spcPts val="0"/>
              </a:spcAft>
              <a:defRPr/>
            </a:pPr>
            <a:r>
              <a:rPr lang="fr-FR" kern="0" dirty="0">
                <a:solidFill>
                  <a:prstClr val="white"/>
                </a:solidFill>
                <a:latin typeface="+mj-lt"/>
              </a:rPr>
              <a:t>2</a:t>
            </a:r>
          </a:p>
        </p:txBody>
      </p:sp>
      <p:cxnSp>
        <p:nvCxnSpPr>
          <p:cNvPr id="18" name="Connecteur droit 17">
            <a:extLst>
              <a:ext uri="{FF2B5EF4-FFF2-40B4-BE49-F238E27FC236}">
                <a16:creationId xmlns:a16="http://schemas.microsoft.com/office/drawing/2014/main" id="{4A5521CF-EEDF-4F9A-8F23-6587E168E109}"/>
              </a:ext>
            </a:extLst>
          </p:cNvPr>
          <p:cNvCxnSpPr/>
          <p:nvPr/>
        </p:nvCxnSpPr>
        <p:spPr>
          <a:xfrm>
            <a:off x="6556848" y="2065450"/>
            <a:ext cx="0" cy="4638032"/>
          </a:xfrm>
          <a:prstGeom prst="line">
            <a:avLst/>
          </a:prstGeom>
          <a:ln w="19050">
            <a:solidFill>
              <a:schemeClr val="bg1">
                <a:lumMod val="50000"/>
              </a:schemeClr>
            </a:solidFill>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74689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A18FB3C-89F1-B747-8364-BB0CF163C079}"/>
              </a:ext>
            </a:extLst>
          </p:cNvPr>
          <p:cNvSpPr>
            <a:spLocks noGrp="1"/>
          </p:cNvSpPr>
          <p:nvPr>
            <p:ph type="title"/>
          </p:nvPr>
        </p:nvSpPr>
        <p:spPr>
          <a:xfrm>
            <a:off x="839787" y="915674"/>
            <a:ext cx="7894638" cy="740229"/>
          </a:xfrm>
        </p:spPr>
        <p:txBody>
          <a:bodyPr/>
          <a:lstStyle/>
          <a:p>
            <a:r>
              <a:rPr lang="fr-FR" dirty="0"/>
              <a:t>Les règles liées à la mise en œuvre des aides</a:t>
            </a:r>
          </a:p>
        </p:txBody>
      </p:sp>
      <p:sp>
        <p:nvSpPr>
          <p:cNvPr id="9"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3457862"/>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1"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4384466"/>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6" name="ZoneTexte 5">
            <a:extLst>
              <a:ext uri="{FF2B5EF4-FFF2-40B4-BE49-F238E27FC236}">
                <a16:creationId xmlns:a16="http://schemas.microsoft.com/office/drawing/2014/main" id="{E2F48811-C301-4EFE-9FAD-325D2B4D91A0}"/>
              </a:ext>
            </a:extLst>
          </p:cNvPr>
          <p:cNvSpPr txBox="1"/>
          <p:nvPr/>
        </p:nvSpPr>
        <p:spPr>
          <a:xfrm>
            <a:off x="1135206" y="2319877"/>
            <a:ext cx="9931112" cy="3693319"/>
          </a:xfrm>
          <a:prstGeom prst="rect">
            <a:avLst/>
          </a:prstGeom>
          <a:noFill/>
        </p:spPr>
        <p:txBody>
          <a:bodyPr wrap="square">
            <a:spAutoFit/>
          </a:bodyPr>
          <a:lstStyle/>
          <a:p>
            <a:pPr marL="360363" indent="-276225" algn="just">
              <a:buFont typeface="Wingdings" panose="05000000000000000000" pitchFamily="2" charset="2"/>
              <a:buChar char="Ø"/>
            </a:pPr>
            <a:r>
              <a:rPr lang="fr-FR" sz="1800" dirty="0">
                <a:latin typeface="+mj-lt"/>
                <a:ea typeface="Verdana" pitchFamily="34" charset="0"/>
                <a:cs typeface="Verdana" pitchFamily="34" charset="0"/>
              </a:rPr>
              <a:t>Toute demande d’aide adressée au FIPHFP doit intégrer la </a:t>
            </a:r>
            <a:r>
              <a:rPr lang="fr-FR" sz="1800" b="1" dirty="0">
                <a:solidFill>
                  <a:schemeClr val="accent6"/>
                </a:solidFill>
                <a:latin typeface="+mj-lt"/>
              </a:rPr>
              <a:t>préconisation du médecin du travail ou de prévention. </a:t>
            </a:r>
          </a:p>
          <a:p>
            <a:pPr marL="360363" indent="-276225" algn="just">
              <a:buFont typeface="Wingdings" panose="05000000000000000000" pitchFamily="2" charset="2"/>
              <a:buChar char="Ø"/>
            </a:pPr>
            <a:endParaRPr lang="fr-FR" sz="1800" dirty="0">
              <a:solidFill>
                <a:schemeClr val="bg2"/>
              </a:solidFill>
              <a:latin typeface="+mj-lt"/>
              <a:ea typeface="Verdana" pitchFamily="34" charset="0"/>
              <a:cs typeface="Verdana" pitchFamily="34" charset="0"/>
            </a:endParaRPr>
          </a:p>
          <a:p>
            <a:pPr marL="360363" indent="-276225" algn="just">
              <a:buFont typeface="Wingdings" panose="05000000000000000000" pitchFamily="2" charset="2"/>
              <a:buChar char="Ø"/>
            </a:pPr>
            <a:r>
              <a:rPr lang="fr-FR" sz="1800" dirty="0">
                <a:latin typeface="+mj-lt"/>
                <a:ea typeface="Verdana" pitchFamily="34" charset="0"/>
                <a:cs typeface="Verdana" pitchFamily="34" charset="0"/>
              </a:rPr>
              <a:t>Attention : la </a:t>
            </a:r>
            <a:r>
              <a:rPr lang="fr-FR" sz="1800" b="1" dirty="0">
                <a:solidFill>
                  <a:schemeClr val="accent6"/>
                </a:solidFill>
                <a:latin typeface="+mj-lt"/>
              </a:rPr>
              <a:t>préconisation doit être antérieure à l’acquisition de l’aide !</a:t>
            </a:r>
            <a:r>
              <a:rPr lang="fr-FR" sz="1800" b="1" dirty="0">
                <a:solidFill>
                  <a:schemeClr val="accent6"/>
                </a:solidFill>
                <a:latin typeface="+mj-lt"/>
                <a:ea typeface="Verdana" pitchFamily="34" charset="0"/>
                <a:cs typeface="Verdana" pitchFamily="34" charset="0"/>
              </a:rPr>
              <a:t> </a:t>
            </a:r>
            <a:r>
              <a:rPr lang="fr-FR" sz="1800" dirty="0">
                <a:latin typeface="+mj-lt"/>
                <a:ea typeface="Verdana" pitchFamily="34" charset="0"/>
                <a:cs typeface="Verdana" pitchFamily="34" charset="0"/>
              </a:rPr>
              <a:t>En effet, le FIPHFP ne finance pas les aides dont les factures datent de plus de un ans dont la préconisation et les études ergonomiques sont postérieures à la facture . (cf. p. 11 du catalogue). </a:t>
            </a:r>
          </a:p>
          <a:p>
            <a:pPr marL="360363" indent="-276225" algn="just">
              <a:buFont typeface="Wingdings" panose="05000000000000000000" pitchFamily="2" charset="2"/>
              <a:buChar char="Ø"/>
            </a:pPr>
            <a:endParaRPr lang="fr-FR" sz="1800" dirty="0">
              <a:latin typeface="+mj-lt"/>
              <a:ea typeface="Verdana" pitchFamily="34" charset="0"/>
              <a:cs typeface="Verdana" pitchFamily="34" charset="0"/>
            </a:endParaRPr>
          </a:p>
          <a:p>
            <a:pPr marL="360363" indent="-276225" algn="just">
              <a:buFont typeface="Wingdings" panose="05000000000000000000" pitchFamily="2" charset="2"/>
              <a:buChar char="Ø"/>
            </a:pPr>
            <a:r>
              <a:rPr lang="fr-FR" sz="1800" dirty="0">
                <a:latin typeface="+mj-lt"/>
                <a:ea typeface="Verdana" pitchFamily="34" charset="0"/>
                <a:cs typeface="Verdana" pitchFamily="34" charset="0"/>
              </a:rPr>
              <a:t>Cette prescription doit par ailleurs bien indiquer en quoi l’aide identifiée est </a:t>
            </a:r>
            <a:r>
              <a:rPr lang="fr-FR" sz="1800" b="1" dirty="0">
                <a:solidFill>
                  <a:schemeClr val="accent6"/>
                </a:solidFill>
                <a:latin typeface="+mj-lt"/>
              </a:rPr>
              <a:t>nécessaire au maintien dans l’emploi </a:t>
            </a:r>
            <a:r>
              <a:rPr lang="fr-FR" sz="1800" dirty="0">
                <a:latin typeface="+mj-lt"/>
                <a:ea typeface="Verdana" pitchFamily="34" charset="0"/>
                <a:cs typeface="Verdana" pitchFamily="34" charset="0"/>
              </a:rPr>
              <a:t>de l’agent concerné.  </a:t>
            </a:r>
          </a:p>
          <a:p>
            <a:pPr marL="360363" indent="-276225" algn="just">
              <a:buFont typeface="Wingdings" panose="05000000000000000000" pitchFamily="2" charset="2"/>
              <a:buChar char="Ø"/>
            </a:pPr>
            <a:endParaRPr lang="fr-FR" sz="1800" dirty="0">
              <a:latin typeface="+mj-lt"/>
              <a:ea typeface="Verdana" pitchFamily="34" charset="0"/>
              <a:cs typeface="Verdana" pitchFamily="34" charset="0"/>
            </a:endParaRPr>
          </a:p>
          <a:p>
            <a:pPr marL="360363" indent="-276225" algn="just">
              <a:buFont typeface="Wingdings" panose="05000000000000000000" pitchFamily="2" charset="2"/>
              <a:buChar char="Ø"/>
            </a:pPr>
            <a:r>
              <a:rPr lang="fr-FR" sz="1800" dirty="0">
                <a:latin typeface="+mj-lt"/>
                <a:ea typeface="Verdana" pitchFamily="34" charset="0"/>
                <a:cs typeface="Verdana" pitchFamily="34" charset="0"/>
              </a:rPr>
              <a:t>Elle peut également, si nécessaire, préconiser la réalisation d’une étude de poste, que le médecin peut réaliser lui-même. </a:t>
            </a:r>
          </a:p>
        </p:txBody>
      </p:sp>
    </p:spTree>
    <p:extLst>
      <p:ext uri="{BB962C8B-B14F-4D97-AF65-F5344CB8AC3E}">
        <p14:creationId xmlns:p14="http://schemas.microsoft.com/office/powerpoint/2010/main" val="3587059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Préambule</a:t>
            </a:r>
          </a:p>
        </p:txBody>
      </p:sp>
      <p:sp>
        <p:nvSpPr>
          <p:cNvPr id="15" name="Espace réservé du texte 5">
            <a:extLst>
              <a:ext uri="{FF2B5EF4-FFF2-40B4-BE49-F238E27FC236}">
                <a16:creationId xmlns:a16="http://schemas.microsoft.com/office/drawing/2014/main" id="{1FB10A84-17B7-4B33-BF8D-27BA1867F916}"/>
              </a:ext>
            </a:extLst>
          </p:cNvPr>
          <p:cNvSpPr>
            <a:spLocks noGrp="1"/>
          </p:cNvSpPr>
          <p:nvPr>
            <p:ph type="body" sz="half" idx="2"/>
          </p:nvPr>
        </p:nvSpPr>
        <p:spPr>
          <a:xfrm>
            <a:off x="483588" y="1628596"/>
            <a:ext cx="10170558" cy="4413509"/>
          </a:xfrm>
        </p:spPr>
        <p:txBody>
          <a:bodyPr/>
          <a:lstStyle/>
          <a:p>
            <a:pPr marL="0" lvl="2" algn="just">
              <a:defRPr/>
            </a:pPr>
            <a:r>
              <a:rPr lang="fr-FR" altLang="fr-FR" sz="1800" dirty="0"/>
              <a:t>Ce kit « de démarrage handicap &amp; emploi » est élaboré par </a:t>
            </a:r>
            <a:r>
              <a:rPr lang="fr-FR" altLang="fr-FR" sz="1800" b="1" dirty="0">
                <a:solidFill>
                  <a:schemeClr val="accent6"/>
                </a:solidFill>
              </a:rPr>
              <a:t>l’équipe du Handi-Pacte Occitanie </a:t>
            </a:r>
            <a:r>
              <a:rPr lang="fr-FR" altLang="fr-FR" sz="1800" dirty="0"/>
              <a:t>à destination de l’ensemble des acteurs qui : </a:t>
            </a:r>
          </a:p>
          <a:p>
            <a:pPr marL="285750" lvl="2" indent="-285750" algn="just">
              <a:buFont typeface="Arial" panose="020B0604020202020204" pitchFamily="34" charset="0"/>
              <a:buChar char="•"/>
              <a:defRPr/>
            </a:pPr>
            <a:r>
              <a:rPr lang="fr-FR" altLang="fr-FR" sz="1800" dirty="0"/>
              <a:t>Prennent des fonctions de référent / correspondant handicap, </a:t>
            </a:r>
          </a:p>
          <a:p>
            <a:pPr marL="285750" lvl="2" indent="-285750" algn="just">
              <a:buFont typeface="Arial" panose="020B0604020202020204" pitchFamily="34" charset="0"/>
              <a:buChar char="•"/>
              <a:defRPr/>
            </a:pPr>
            <a:r>
              <a:rPr lang="fr-FR" altLang="fr-FR" sz="1800" dirty="0"/>
              <a:t>Sont amener à orienter et accompagner des personnes en situation de handicap dans leur emploi</a:t>
            </a:r>
          </a:p>
          <a:p>
            <a:pPr marL="285750" lvl="2" indent="-285750" algn="just">
              <a:buFont typeface="Arial" panose="020B0604020202020204" pitchFamily="34" charset="0"/>
              <a:buChar char="•"/>
              <a:defRPr/>
            </a:pPr>
            <a:r>
              <a:rPr lang="fr-FR" altLang="fr-FR" sz="1800" dirty="0"/>
              <a:t>Rejoignent le réseau Handi-Pacte, </a:t>
            </a:r>
          </a:p>
          <a:p>
            <a:pPr marL="285750" lvl="2" indent="-285750" algn="just">
              <a:buFont typeface="Arial" panose="020B0604020202020204" pitchFamily="34" charset="0"/>
              <a:buChar char="•"/>
              <a:defRPr/>
            </a:pPr>
            <a:r>
              <a:rPr lang="fr-FR" altLang="fr-FR" sz="1800" dirty="0"/>
              <a:t>Souhaitent se documenter ou se professionnaliser sur le sujet du handicap,</a:t>
            </a:r>
          </a:p>
          <a:p>
            <a:pPr marL="285750" lvl="2" indent="-285750" algn="just">
              <a:buFont typeface="Arial" panose="020B0604020202020204" pitchFamily="34" charset="0"/>
              <a:buChar char="•"/>
              <a:defRPr/>
            </a:pPr>
            <a:r>
              <a:rPr lang="fr-FR" altLang="fr-FR" sz="1800" dirty="0"/>
              <a:t>Ont envie d’élargir les ressources repérées sur cette thématique. </a:t>
            </a:r>
            <a:endParaRPr lang="fr-FR" sz="1800" dirty="0">
              <a:cs typeface="Times New Roman" panose="02020603050405020304" pitchFamily="18" charset="0"/>
            </a:endParaRPr>
          </a:p>
          <a:p>
            <a:pPr marL="0" lvl="2" algn="just">
              <a:defRPr/>
            </a:pPr>
            <a:endParaRPr lang="fr-FR" sz="1800" dirty="0">
              <a:cs typeface="Times New Roman" panose="02020603050405020304" pitchFamily="18" charset="0"/>
            </a:endParaRPr>
          </a:p>
          <a:p>
            <a:pPr marL="0" lvl="2" algn="just">
              <a:defRPr/>
            </a:pPr>
            <a:r>
              <a:rPr lang="fr-FR" sz="1800" dirty="0">
                <a:cs typeface="Times New Roman" panose="02020603050405020304" pitchFamily="18" charset="0"/>
              </a:rPr>
              <a:t>Il a été conçu car il est parfois </a:t>
            </a:r>
            <a:r>
              <a:rPr lang="fr-FR" sz="1800" b="1" dirty="0">
                <a:solidFill>
                  <a:schemeClr val="accent6"/>
                </a:solidFill>
                <a:cs typeface="Times New Roman" panose="02020603050405020304" pitchFamily="18" charset="0"/>
              </a:rPr>
              <a:t>difficile de se repérer dans l’ensemble des ressources disponibles </a:t>
            </a:r>
            <a:r>
              <a:rPr lang="fr-FR" sz="1800" dirty="0">
                <a:cs typeface="Times New Roman" panose="02020603050405020304" pitchFamily="18" charset="0"/>
              </a:rPr>
              <a:t>sur le handicap, et de repérer celles qui sont actualisées et qui concernant spécifiquement la Fonction Publique.</a:t>
            </a:r>
          </a:p>
          <a:p>
            <a:pPr marL="0" lvl="2" algn="just">
              <a:defRPr/>
            </a:pPr>
            <a:endParaRPr lang="fr-FR" sz="1800" dirty="0">
              <a:cs typeface="Times New Roman" panose="02020603050405020304" pitchFamily="18" charset="0"/>
            </a:endParaRPr>
          </a:p>
          <a:p>
            <a:pPr marL="0" lvl="2" algn="just">
              <a:defRPr/>
            </a:pPr>
            <a:r>
              <a:rPr lang="fr-FR" sz="1800" dirty="0">
                <a:cs typeface="Times New Roman" panose="02020603050405020304" pitchFamily="18" charset="0"/>
              </a:rPr>
              <a:t>C’est dans le but de répondre à ces problématiques que ce guide a été construit. Il </a:t>
            </a:r>
            <a:r>
              <a:rPr lang="fr-FR" sz="1800" b="1" dirty="0">
                <a:solidFill>
                  <a:schemeClr val="accent6"/>
                </a:solidFill>
                <a:cs typeface="Times New Roman" panose="02020603050405020304" pitchFamily="18" charset="0"/>
              </a:rPr>
              <a:t>recense et centralise ainsi des ressources que nous considérons comme indispensables et incontournables</a:t>
            </a:r>
            <a:r>
              <a:rPr lang="fr-FR" sz="1800" dirty="0">
                <a:cs typeface="Times New Roman" panose="02020603050405020304" pitchFamily="18" charset="0"/>
              </a:rPr>
              <a:t>, élaborées par ailleurs par de nombreux acteurs gravitant dans le champ du handicap : documents et guides officiels élaborés par le Ministère, productions réalisées par le FIPHFP via ses différents Handi-Pactes ou en propre, etc. </a:t>
            </a:r>
          </a:p>
          <a:p>
            <a:pPr marL="285750" lvl="2" indent="-285750" algn="just">
              <a:buFontTx/>
              <a:buChar char="-"/>
              <a:defRPr/>
            </a:pPr>
            <a:endParaRPr lang="fr-FR" sz="1800" dirty="0">
              <a:cs typeface="Times New Roman" panose="02020603050405020304" pitchFamily="18" charset="0"/>
            </a:endParaRPr>
          </a:p>
        </p:txBody>
      </p:sp>
    </p:spTree>
    <p:extLst>
      <p:ext uri="{BB962C8B-B14F-4D97-AF65-F5344CB8AC3E}">
        <p14:creationId xmlns:p14="http://schemas.microsoft.com/office/powerpoint/2010/main" val="250084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A18FB3C-89F1-B747-8364-BB0CF163C079}"/>
              </a:ext>
            </a:extLst>
          </p:cNvPr>
          <p:cNvSpPr>
            <a:spLocks noGrp="1"/>
          </p:cNvSpPr>
          <p:nvPr>
            <p:ph type="title"/>
          </p:nvPr>
        </p:nvSpPr>
        <p:spPr>
          <a:xfrm>
            <a:off x="839787" y="915674"/>
            <a:ext cx="7894638" cy="740229"/>
          </a:xfrm>
        </p:spPr>
        <p:txBody>
          <a:bodyPr/>
          <a:lstStyle/>
          <a:p>
            <a:r>
              <a:rPr lang="fr-FR" dirty="0"/>
              <a:t>Les règles de mobilisation</a:t>
            </a:r>
          </a:p>
        </p:txBody>
      </p:sp>
      <p:sp>
        <p:nvSpPr>
          <p:cNvPr id="9"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3457862"/>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1"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4384466"/>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graphicFrame>
        <p:nvGraphicFramePr>
          <p:cNvPr id="4" name="Diagramme 3">
            <a:extLst>
              <a:ext uri="{FF2B5EF4-FFF2-40B4-BE49-F238E27FC236}">
                <a16:creationId xmlns:a16="http://schemas.microsoft.com/office/drawing/2014/main" id="{52DC8203-485A-49C6-AB65-59B1BC07EFB6}"/>
              </a:ext>
            </a:extLst>
          </p:cNvPr>
          <p:cNvGraphicFramePr/>
          <p:nvPr>
            <p:extLst>
              <p:ext uri="{D42A27DB-BD31-4B8C-83A1-F6EECF244321}">
                <p14:modId xmlns:p14="http://schemas.microsoft.com/office/powerpoint/2010/main" val="3168996673"/>
              </p:ext>
            </p:extLst>
          </p:nvPr>
        </p:nvGraphicFramePr>
        <p:xfrm>
          <a:off x="313527" y="1577879"/>
          <a:ext cx="11553491" cy="4863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41178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A18FB3C-89F1-B747-8364-BB0CF163C079}"/>
              </a:ext>
            </a:extLst>
          </p:cNvPr>
          <p:cNvSpPr>
            <a:spLocks noGrp="1"/>
          </p:cNvSpPr>
          <p:nvPr>
            <p:ph type="title"/>
          </p:nvPr>
        </p:nvSpPr>
        <p:spPr>
          <a:xfrm>
            <a:off x="839787" y="915674"/>
            <a:ext cx="7894638" cy="740229"/>
          </a:xfrm>
        </p:spPr>
        <p:txBody>
          <a:bodyPr/>
          <a:lstStyle/>
          <a:p>
            <a:r>
              <a:rPr lang="fr-FR" dirty="0"/>
              <a:t>Les règles de mobilisation</a:t>
            </a:r>
          </a:p>
        </p:txBody>
      </p:sp>
      <p:sp>
        <p:nvSpPr>
          <p:cNvPr id="9"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3457862"/>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11" name="Espace réservé du contenu 3">
            <a:extLst>
              <a:ext uri="{FF2B5EF4-FFF2-40B4-BE49-F238E27FC236}">
                <a16:creationId xmlns:a16="http://schemas.microsoft.com/office/drawing/2014/main" id="{B602BF08-84D1-004D-A14E-396563D764C8}"/>
              </a:ext>
            </a:extLst>
          </p:cNvPr>
          <p:cNvSpPr txBox="1">
            <a:spLocks/>
          </p:cNvSpPr>
          <p:nvPr/>
        </p:nvSpPr>
        <p:spPr>
          <a:xfrm>
            <a:off x="664975" y="4384466"/>
            <a:ext cx="10684342" cy="6721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0" i="0" kern="1200">
                <a:solidFill>
                  <a:schemeClr val="accent6"/>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2000" dirty="0"/>
          </a:p>
        </p:txBody>
      </p:sp>
      <p:sp>
        <p:nvSpPr>
          <p:cNvPr id="5" name="ZoneTexte 4">
            <a:extLst>
              <a:ext uri="{FF2B5EF4-FFF2-40B4-BE49-F238E27FC236}">
                <a16:creationId xmlns:a16="http://schemas.microsoft.com/office/drawing/2014/main" id="{3E26BE8E-D9A5-45C8-AF0E-FB5D4336B5A7}"/>
              </a:ext>
            </a:extLst>
          </p:cNvPr>
          <p:cNvSpPr txBox="1"/>
          <p:nvPr/>
        </p:nvSpPr>
        <p:spPr>
          <a:xfrm>
            <a:off x="958561" y="2227544"/>
            <a:ext cx="10390756" cy="3877985"/>
          </a:xfrm>
          <a:prstGeom prst="rect">
            <a:avLst/>
          </a:prstGeom>
          <a:noFill/>
        </p:spPr>
        <p:txBody>
          <a:bodyPr wrap="square">
            <a:spAutoFit/>
          </a:bodyPr>
          <a:lstStyle/>
          <a:p>
            <a:pPr marL="342900" lvl="0" indent="-342900" algn="just">
              <a:spcBef>
                <a:spcPts val="600"/>
              </a:spcBef>
              <a:spcAft>
                <a:spcPts val="600"/>
              </a:spcAft>
              <a:buFont typeface="Calibri" panose="020F0502020204030204" pitchFamily="34" charset="0"/>
              <a:buChar char="-"/>
            </a:pPr>
            <a:r>
              <a:rPr lang="fr-FR" sz="1800" dirty="0">
                <a:effectLst/>
                <a:latin typeface="Arial" panose="020B0604020202020204" pitchFamily="34" charset="0"/>
                <a:ea typeface="Times New Roman" panose="02020603050405020304" pitchFamily="18" charset="0"/>
                <a:cs typeface="Times New Roman" panose="02020603050405020304" pitchFamily="18" charset="0"/>
              </a:rPr>
              <a:t>Le</a:t>
            </a:r>
            <a:r>
              <a:rPr lang="fr-FR"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fr-FR" sz="1800" b="1" dirty="0">
                <a:solidFill>
                  <a:schemeClr val="accent6"/>
                </a:solidFill>
                <a:effectLst/>
                <a:latin typeface="Arial" panose="020B0604020202020204" pitchFamily="34" charset="0"/>
                <a:ea typeface="Times New Roman" panose="02020603050405020304" pitchFamily="18" charset="0"/>
                <a:cs typeface="Times New Roman" panose="02020603050405020304" pitchFamily="18" charset="0"/>
              </a:rPr>
              <a:t>montant « plancher »</a:t>
            </a:r>
            <a:r>
              <a:rPr lang="fr-FR"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fr-FR" sz="1800" dirty="0">
                <a:effectLst/>
                <a:latin typeface="Arial" panose="020B0604020202020204" pitchFamily="34" charset="0"/>
                <a:ea typeface="Times New Roman" panose="02020603050405020304" pitchFamily="18" charset="0"/>
                <a:cs typeface="Times New Roman" panose="02020603050405020304" pitchFamily="18" charset="0"/>
              </a:rPr>
              <a:t>(uniquement plateforme des aides)</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600"/>
              </a:spcAft>
            </a:pPr>
            <a:r>
              <a:rPr lang="fr-FR" sz="1800" dirty="0">
                <a:effectLst/>
                <a:latin typeface="Arial" panose="020B0604020202020204" pitchFamily="34" charset="0"/>
                <a:ea typeface="Times New Roman" panose="02020603050405020304" pitchFamily="18" charset="0"/>
                <a:cs typeface="Times New Roman" panose="02020603050405020304" pitchFamily="18" charset="0"/>
              </a:rPr>
              <a:t>Le FIPHFP ne prend pas à sa charge les demandes de financement dont le coût total par bénéficiaire ne dépasse pas 200€ TTC. Il est en effet attendu que l’employeur prenne à sa charge les dépenses d’un faible montant au titre de l’amélioration des conditions de travail et de la responsabilité sociétale.</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buFont typeface="Calibri" panose="020F0502020204030204" pitchFamily="34" charset="0"/>
              <a:buChar char="-"/>
            </a:pPr>
            <a:endParaRPr lang="fr-BE"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buFont typeface="Calibri" panose="020F0502020204030204" pitchFamily="34" charset="0"/>
              <a:buChar char="-"/>
            </a:pPr>
            <a:r>
              <a:rPr lang="fr-BE" sz="1800" dirty="0">
                <a:effectLst/>
                <a:latin typeface="Arial" panose="020B0604020202020204" pitchFamily="34" charset="0"/>
                <a:ea typeface="Times New Roman" panose="02020603050405020304" pitchFamily="18" charset="0"/>
                <a:cs typeface="Times New Roman" panose="02020603050405020304" pitchFamily="18" charset="0"/>
              </a:rPr>
              <a:t>Le</a:t>
            </a:r>
            <a:r>
              <a:rPr lang="fr-BE"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fr-BE" sz="1800" b="1" dirty="0">
                <a:solidFill>
                  <a:schemeClr val="accent6"/>
                </a:solidFill>
                <a:effectLst/>
                <a:latin typeface="Arial" panose="020B0604020202020204" pitchFamily="34" charset="0"/>
                <a:ea typeface="Times New Roman" panose="02020603050405020304" pitchFamily="18" charset="0"/>
                <a:cs typeface="Times New Roman" panose="02020603050405020304" pitchFamily="18" charset="0"/>
              </a:rPr>
              <a:t>montant « plafond » </a:t>
            </a:r>
            <a:r>
              <a:rPr lang="fr-BE" sz="1800" dirty="0">
                <a:effectLst/>
                <a:latin typeface="Arial" panose="020B0604020202020204" pitchFamily="34" charset="0"/>
                <a:ea typeface="Times New Roman" panose="02020603050405020304" pitchFamily="18" charset="0"/>
                <a:cs typeface="Times New Roman" panose="02020603050405020304" pitchFamily="18" charset="0"/>
              </a:rPr>
              <a:t>(uniquement plateforme des aides)</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r>
              <a:rPr lang="fr-FR" sz="1800" dirty="0">
                <a:effectLst/>
                <a:latin typeface="Arial" panose="020B0604020202020204" pitchFamily="34" charset="0"/>
                <a:ea typeface="Times New Roman" panose="02020603050405020304" pitchFamily="18" charset="0"/>
                <a:cs typeface="Times New Roman" panose="02020603050405020304" pitchFamily="18" charset="0"/>
              </a:rPr>
              <a:t>Un employeur ne peut demander plus de 40.000€ d’aides par année civile.</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600"/>
              </a:spcAft>
              <a:buFont typeface="Calibri" panose="020F0502020204030204" pitchFamily="34" charset="0"/>
              <a:buChar char="-"/>
            </a:pPr>
            <a:endParaRPr lang="fr-BE"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spcBef>
                <a:spcPts val="600"/>
              </a:spcBef>
              <a:spcAft>
                <a:spcPts val="600"/>
              </a:spcAft>
              <a:buFont typeface="Calibri" panose="020F0502020204030204" pitchFamily="34" charset="0"/>
              <a:buChar char="-"/>
            </a:pPr>
            <a:r>
              <a:rPr lang="fr-BE" sz="1800" dirty="0">
                <a:effectLst/>
                <a:latin typeface="Arial" panose="020B0604020202020204" pitchFamily="34" charset="0"/>
                <a:ea typeface="Times New Roman" panose="02020603050405020304" pitchFamily="18" charset="0"/>
                <a:cs typeface="Times New Roman" panose="02020603050405020304" pitchFamily="18" charset="0"/>
              </a:rPr>
              <a:t>La</a:t>
            </a:r>
            <a:r>
              <a:rPr lang="fr-BE"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fr-BE" sz="1800" b="1" dirty="0">
                <a:solidFill>
                  <a:schemeClr val="accent6"/>
                </a:solidFill>
                <a:effectLst/>
                <a:latin typeface="Arial" panose="020B0604020202020204" pitchFamily="34" charset="0"/>
                <a:ea typeface="Times New Roman" panose="02020603050405020304" pitchFamily="18" charset="0"/>
                <a:cs typeface="Times New Roman" panose="02020603050405020304" pitchFamily="18" charset="0"/>
              </a:rPr>
              <a:t>non déductibilité de la déclaration </a:t>
            </a:r>
            <a:r>
              <a:rPr lang="fr-BE" sz="1800" dirty="0">
                <a:effectLst/>
                <a:latin typeface="Arial" panose="020B0604020202020204" pitchFamily="34" charset="0"/>
                <a:ea typeface="Times New Roman" panose="02020603050405020304" pitchFamily="18" charset="0"/>
                <a:cs typeface="Times New Roman" panose="02020603050405020304" pitchFamily="18" charset="0"/>
              </a:rPr>
              <a:t>du reste à charge.</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fr-FR" sz="1800" dirty="0">
                <a:effectLst/>
                <a:latin typeface="Arial" panose="020B0604020202020204" pitchFamily="34" charset="0"/>
                <a:ea typeface="Times New Roman" panose="02020603050405020304" pitchFamily="18" charset="0"/>
              </a:rPr>
              <a:t>L’employeur ne peut déduire le reste à charge d’une aide financée par le FIPHFP des dépenses déductibles de la déclaration</a:t>
            </a:r>
            <a:endParaRPr lang="fr-FR" sz="1400" dirty="0">
              <a:effectLst/>
              <a:latin typeface="+mj-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4832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6A6707-D952-AB4B-AEA8-DB0D5637E4BC}"/>
              </a:ext>
            </a:extLst>
          </p:cNvPr>
          <p:cNvSpPr>
            <a:spLocks noGrp="1"/>
          </p:cNvSpPr>
          <p:nvPr>
            <p:ph type="title"/>
          </p:nvPr>
        </p:nvSpPr>
        <p:spPr>
          <a:xfrm>
            <a:off x="6368913" y="2562136"/>
            <a:ext cx="5005746" cy="1721094"/>
          </a:xfrm>
        </p:spPr>
        <p:txBody>
          <a:bodyPr/>
          <a:lstStyle/>
          <a:p>
            <a:pPr algn="ctr"/>
            <a:r>
              <a:rPr lang="fr-FR" b="1" dirty="0"/>
              <a:t>Les acteurs du Handi-Pacte Occitanie</a:t>
            </a:r>
            <a:endParaRPr lang="fr-FR" sz="2000" b="1" i="1" dirty="0"/>
          </a:p>
        </p:txBody>
      </p:sp>
      <p:cxnSp>
        <p:nvCxnSpPr>
          <p:cNvPr id="3" name="Connecteur droit 2">
            <a:extLst>
              <a:ext uri="{FF2B5EF4-FFF2-40B4-BE49-F238E27FC236}">
                <a16:creationId xmlns:a16="http://schemas.microsoft.com/office/drawing/2014/main" id="{70C30DE2-0BC2-47F6-A0F6-630BC879C634}"/>
              </a:ext>
            </a:extLst>
          </p:cNvPr>
          <p:cNvCxnSpPr/>
          <p:nvPr/>
        </p:nvCxnSpPr>
        <p:spPr>
          <a:xfrm>
            <a:off x="6215605" y="3078860"/>
            <a:ext cx="9664861" cy="0"/>
          </a:xfrm>
          <a:prstGeom prst="line">
            <a:avLst/>
          </a:prstGeom>
          <a:ln w="57150">
            <a:solidFill>
              <a:srgbClr val="EA50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7179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200" b="0" i="0" u="none" strike="noStrike" kern="1200" cap="none" spc="0" normalizeH="0" baseline="0" noProof="0" dirty="0">
                <a:ln>
                  <a:noFill/>
                </a:ln>
                <a:solidFill>
                  <a:srgbClr val="00959A"/>
                </a:solidFill>
                <a:effectLst/>
                <a:uLnTx/>
                <a:uFillTx/>
                <a:latin typeface="Arial" panose="020B0604020202020204"/>
                <a:ea typeface="+mj-ea"/>
                <a:cs typeface="+mj-cs"/>
              </a:rPr>
              <a:t>Les pilotes du Handi-Pacte Occitanie</a:t>
            </a:r>
          </a:p>
        </p:txBody>
      </p:sp>
      <p:sp>
        <p:nvSpPr>
          <p:cNvPr id="11" name="ZoneTexte 10">
            <a:extLst>
              <a:ext uri="{FF2B5EF4-FFF2-40B4-BE49-F238E27FC236}">
                <a16:creationId xmlns:a16="http://schemas.microsoft.com/office/drawing/2014/main" id="{0940814B-AD43-4FE6-B2A4-E8642DF8BEEA}"/>
              </a:ext>
            </a:extLst>
          </p:cNvPr>
          <p:cNvSpPr txBox="1"/>
          <p:nvPr/>
        </p:nvSpPr>
        <p:spPr>
          <a:xfrm>
            <a:off x="1617518" y="2613289"/>
            <a:ext cx="6094268" cy="817245"/>
          </a:xfrm>
          <a:prstGeom prst="roundRect">
            <a:avLst/>
          </a:prstGeom>
          <a:solidFill>
            <a:schemeClr val="accent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Marc GUERRIER DE DUMAST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Délégué territorial handicap FIPHFP Occitanie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hlinkClick r:id="rId3">
                  <a:extLst>
                    <a:ext uri="{A12FA001-AC4F-418D-AE19-62706E023703}">
                      <ahyp:hlinkClr xmlns:ahyp="http://schemas.microsoft.com/office/drawing/2018/hyperlinkcolor" val="tx"/>
                    </a:ext>
                  </a:extLst>
                </a:hlinkClick>
              </a:rPr>
              <a:t>Marc.guerrierdedumast@caissedesdepots.fr</a:t>
            </a:r>
            <a:endParaRPr kumimoji="0" lang="fr-FR" sz="1400" b="0"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15" name="ZoneTexte 14">
            <a:extLst>
              <a:ext uri="{FF2B5EF4-FFF2-40B4-BE49-F238E27FC236}">
                <a16:creationId xmlns:a16="http://schemas.microsoft.com/office/drawing/2014/main" id="{0A7EBC68-1498-4D95-B7FE-DEDBD4579F6D}"/>
              </a:ext>
            </a:extLst>
          </p:cNvPr>
          <p:cNvSpPr txBox="1"/>
          <p:nvPr/>
        </p:nvSpPr>
        <p:spPr>
          <a:xfrm>
            <a:off x="3276600" y="4304163"/>
            <a:ext cx="6094268" cy="1055608"/>
          </a:xfrm>
          <a:prstGeom prst="roundRect">
            <a:avLst/>
          </a:prstGeom>
          <a:solidFill>
            <a:schemeClr val="accent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Clémence WEGSCHEIDER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Directrice de la plate-forme régionale d’appui interministériel à la gestion des ressources humaines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hlinkClick r:id="rId4">
                  <a:extLst>
                    <a:ext uri="{A12FA001-AC4F-418D-AE19-62706E023703}">
                      <ahyp:hlinkClr xmlns:ahyp="http://schemas.microsoft.com/office/drawing/2018/hyperlinkcolor" val="tx"/>
                    </a:ext>
                  </a:extLst>
                </a:hlinkClick>
              </a:rPr>
              <a:t>clemence.wegscheider@occitanie.gouv.fr</a:t>
            </a:r>
            <a:endParaRPr kumimoji="0" lang="fr-FR" sz="1800" b="0" i="0" u="none" strike="noStrike" kern="1200" cap="none" spc="0" normalizeH="0" baseline="0" noProof="0" dirty="0">
              <a:ln>
                <a:noFill/>
              </a:ln>
              <a:solidFill>
                <a:srgbClr val="000000"/>
              </a:solidFill>
              <a:effectLst/>
              <a:uLnTx/>
              <a:uFillTx/>
              <a:latin typeface="Times New Roman" panose="02020603050405020304"/>
              <a:ea typeface="+mn-ea"/>
              <a:cs typeface="+mn-cs"/>
            </a:endParaRPr>
          </a:p>
        </p:txBody>
      </p:sp>
      <p:pic>
        <p:nvPicPr>
          <p:cNvPr id="2052" name="Picture 4">
            <a:extLst>
              <a:ext uri="{FF2B5EF4-FFF2-40B4-BE49-F238E27FC236}">
                <a16:creationId xmlns:a16="http://schemas.microsoft.com/office/drawing/2014/main" id="{A99EAC41-B95C-457F-992F-43312590E8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3709875"/>
            <a:ext cx="2172423" cy="2172423"/>
          </a:xfrm>
          <a:prstGeom prst="ellipse">
            <a:avLst/>
          </a:prstGeom>
          <a:noFill/>
          <a:extLst>
            <a:ext uri="{909E8E84-426E-40DD-AFC4-6F175D3DCCD1}">
              <a14:hiddenFill xmlns:a14="http://schemas.microsoft.com/office/drawing/2010/main">
                <a:solidFill>
                  <a:srgbClr val="FFFFFF"/>
                </a:solidFill>
              </a14:hiddenFill>
            </a:ext>
          </a:extLst>
        </p:spPr>
      </p:pic>
      <p:pic>
        <p:nvPicPr>
          <p:cNvPr id="2054" name="Picture 6" descr="OCCITANIE">
            <a:extLst>
              <a:ext uri="{FF2B5EF4-FFF2-40B4-BE49-F238E27FC236}">
                <a16:creationId xmlns:a16="http://schemas.microsoft.com/office/drawing/2014/main" id="{A6F28EEF-6766-4A82-9055-88708AA9F2D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342" t="7150" r="4342" b="11114"/>
          <a:stretch/>
        </p:blipFill>
        <p:spPr bwMode="auto">
          <a:xfrm>
            <a:off x="8010959" y="2134228"/>
            <a:ext cx="1914525" cy="1946347"/>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772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L’équipe d’animation</a:t>
            </a:r>
          </a:p>
        </p:txBody>
      </p:sp>
      <p:sp>
        <p:nvSpPr>
          <p:cNvPr id="7" name="Rectangle à coins arrondis 29">
            <a:extLst>
              <a:ext uri="{FF2B5EF4-FFF2-40B4-BE49-F238E27FC236}">
                <a16:creationId xmlns:a16="http://schemas.microsoft.com/office/drawing/2014/main" id="{A8C0A099-833B-40F7-9047-1CF0C4CCAB10}"/>
              </a:ext>
            </a:extLst>
          </p:cNvPr>
          <p:cNvSpPr/>
          <p:nvPr/>
        </p:nvSpPr>
        <p:spPr>
          <a:xfrm>
            <a:off x="2555064" y="3123598"/>
            <a:ext cx="3305505" cy="722930"/>
          </a:xfrm>
          <a:prstGeom prst="round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1" b="1" dirty="0">
                <a:solidFill>
                  <a:schemeClr val="tx1"/>
                </a:solidFill>
              </a:rPr>
              <a:t>Pierre Jolidon</a:t>
            </a:r>
          </a:p>
          <a:p>
            <a:pPr algn="ctr"/>
            <a:r>
              <a:rPr lang="fr-FR" sz="1001" i="1" dirty="0">
                <a:solidFill>
                  <a:schemeClr val="tx1"/>
                </a:solidFill>
              </a:rPr>
              <a:t>Chef de projet du Handi-Pacte Occitanie</a:t>
            </a:r>
          </a:p>
          <a:p>
            <a:pPr algn="ctr"/>
            <a:r>
              <a:rPr lang="fr-FR" sz="1001" i="1" dirty="0">
                <a:solidFill>
                  <a:schemeClr val="tx1"/>
                </a:solidFill>
              </a:rPr>
              <a:t>Juriste en droit public, spécialiste des politiques de santé au travail </a:t>
            </a:r>
          </a:p>
        </p:txBody>
      </p:sp>
      <p:sp>
        <p:nvSpPr>
          <p:cNvPr id="8" name="Rectangle à coins arrondis 23">
            <a:extLst>
              <a:ext uri="{FF2B5EF4-FFF2-40B4-BE49-F238E27FC236}">
                <a16:creationId xmlns:a16="http://schemas.microsoft.com/office/drawing/2014/main" id="{1012CEAA-57C0-45B6-BAAB-54A5DF925BCF}"/>
              </a:ext>
            </a:extLst>
          </p:cNvPr>
          <p:cNvSpPr/>
          <p:nvPr/>
        </p:nvSpPr>
        <p:spPr>
          <a:xfrm>
            <a:off x="1528171" y="4059319"/>
            <a:ext cx="2985549" cy="838023"/>
          </a:xfrm>
          <a:prstGeom prst="round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1" b="1" dirty="0">
                <a:solidFill>
                  <a:schemeClr val="tx1"/>
                </a:solidFill>
              </a:rPr>
              <a:t>Anne-Charlotte Jacob</a:t>
            </a:r>
          </a:p>
          <a:p>
            <a:pPr algn="ctr"/>
            <a:r>
              <a:rPr lang="fr-FR" sz="1001" i="1" dirty="0">
                <a:solidFill>
                  <a:schemeClr val="tx1"/>
                </a:solidFill>
              </a:rPr>
              <a:t>Consultante emploi et santé</a:t>
            </a:r>
          </a:p>
          <a:p>
            <a:pPr algn="ctr"/>
            <a:r>
              <a:rPr lang="fr-FR" sz="1001" i="1" dirty="0">
                <a:solidFill>
                  <a:schemeClr val="tx1"/>
                </a:solidFill>
              </a:rPr>
              <a:t>Handicap en emploi</a:t>
            </a:r>
          </a:p>
        </p:txBody>
      </p:sp>
      <p:sp>
        <p:nvSpPr>
          <p:cNvPr id="10" name="Rectangle à coins arrondis 29">
            <a:extLst>
              <a:ext uri="{FF2B5EF4-FFF2-40B4-BE49-F238E27FC236}">
                <a16:creationId xmlns:a16="http://schemas.microsoft.com/office/drawing/2014/main" id="{93655EE6-911B-4E41-9741-BD1F7D1A2748}"/>
              </a:ext>
            </a:extLst>
          </p:cNvPr>
          <p:cNvSpPr/>
          <p:nvPr/>
        </p:nvSpPr>
        <p:spPr>
          <a:xfrm>
            <a:off x="2104252" y="5111420"/>
            <a:ext cx="3449781" cy="674487"/>
          </a:xfrm>
          <a:prstGeom prst="round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001" b="1" dirty="0">
                <a:solidFill>
                  <a:schemeClr val="tx1"/>
                </a:solidFill>
              </a:rPr>
              <a:t>Emilie René</a:t>
            </a:r>
          </a:p>
          <a:p>
            <a:pPr algn="ctr"/>
            <a:r>
              <a:rPr lang="fr-FR" sz="1000" i="1" dirty="0">
                <a:solidFill>
                  <a:schemeClr val="tx1"/>
                </a:solidFill>
              </a:rPr>
              <a:t>Consultante sénior</a:t>
            </a:r>
            <a:endParaRPr lang="fr-FR" sz="1000" i="1" u="sng" dirty="0">
              <a:solidFill>
                <a:schemeClr val="tx1"/>
              </a:solidFill>
              <a:cs typeface="Times New Roman"/>
            </a:endParaRPr>
          </a:p>
          <a:p>
            <a:pPr algn="ctr"/>
            <a:r>
              <a:rPr lang="fr-FR" sz="1001" i="1" dirty="0">
                <a:solidFill>
                  <a:schemeClr val="tx1"/>
                </a:solidFill>
              </a:rPr>
              <a:t>Spécialiste des sujets Handicap &amp; emploi</a:t>
            </a:r>
          </a:p>
        </p:txBody>
      </p:sp>
      <p:pic>
        <p:nvPicPr>
          <p:cNvPr id="12" name="Picture 2" descr="Intervenants - STRATERSTRATER">
            <a:extLst>
              <a:ext uri="{FF2B5EF4-FFF2-40B4-BE49-F238E27FC236}">
                <a16:creationId xmlns:a16="http://schemas.microsoft.com/office/drawing/2014/main" id="{B66BA386-F011-4FA3-8CD0-6ECE6AEC17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225" t="16143" r="25301" b="32478"/>
          <a:stretch/>
        </p:blipFill>
        <p:spPr bwMode="auto">
          <a:xfrm>
            <a:off x="1374658" y="4979128"/>
            <a:ext cx="831609" cy="919776"/>
          </a:xfrm>
          <a:prstGeom prst="ellipse">
            <a:avLst/>
          </a:prstGeom>
          <a:noFill/>
          <a:extLst>
            <a:ext uri="{909E8E84-426E-40DD-AFC4-6F175D3DCCD1}">
              <a14:hiddenFill xmlns:a14="http://schemas.microsoft.com/office/drawing/2010/main">
                <a:solidFill>
                  <a:srgbClr val="FFFFFF"/>
                </a:solidFill>
              </a14:hiddenFill>
            </a:ext>
          </a:extLst>
        </p:spPr>
      </p:pic>
      <p:sp>
        <p:nvSpPr>
          <p:cNvPr id="13" name="Rectangle à coins arrondis 29">
            <a:extLst>
              <a:ext uri="{FF2B5EF4-FFF2-40B4-BE49-F238E27FC236}">
                <a16:creationId xmlns:a16="http://schemas.microsoft.com/office/drawing/2014/main" id="{85245DD0-F9E5-4419-BC42-EAA0F1751CB0}"/>
              </a:ext>
            </a:extLst>
          </p:cNvPr>
          <p:cNvSpPr/>
          <p:nvPr/>
        </p:nvSpPr>
        <p:spPr>
          <a:xfrm>
            <a:off x="8145156" y="3081683"/>
            <a:ext cx="3750788" cy="877711"/>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dirty="0">
                <a:solidFill>
                  <a:schemeClr val="tx1"/>
                </a:solidFill>
              </a:rPr>
              <a:t>Cyril Bart</a:t>
            </a:r>
          </a:p>
          <a:p>
            <a:pPr algn="ctr"/>
            <a:r>
              <a:rPr lang="fr-FR" sz="1000" i="1" dirty="0">
                <a:solidFill>
                  <a:schemeClr val="tx1"/>
                </a:solidFill>
              </a:rPr>
              <a:t>Consultant-formateur, expert en intelligence collective et réseaux professionnels</a:t>
            </a:r>
          </a:p>
          <a:p>
            <a:pPr algn="ctr"/>
            <a:r>
              <a:rPr lang="fr-FR" sz="1000" i="1" dirty="0">
                <a:solidFill>
                  <a:schemeClr val="tx1"/>
                </a:solidFill>
              </a:rPr>
              <a:t>Com/une Différence</a:t>
            </a:r>
          </a:p>
        </p:txBody>
      </p:sp>
      <p:pic>
        <p:nvPicPr>
          <p:cNvPr id="14" name="Image 13">
            <a:extLst>
              <a:ext uri="{FF2B5EF4-FFF2-40B4-BE49-F238E27FC236}">
                <a16:creationId xmlns:a16="http://schemas.microsoft.com/office/drawing/2014/main" id="{87FA7AF3-1329-4385-8709-8988C503D372}"/>
              </a:ext>
            </a:extLst>
          </p:cNvPr>
          <p:cNvPicPr>
            <a:picLocks noChangeAspect="1"/>
          </p:cNvPicPr>
          <p:nvPr/>
        </p:nvPicPr>
        <p:blipFill rotWithShape="1">
          <a:blip r:embed="rId4"/>
          <a:srcRect l="7181" t="12271" r="10494" b="7499"/>
          <a:stretch/>
        </p:blipFill>
        <p:spPr>
          <a:xfrm>
            <a:off x="6596777" y="2589508"/>
            <a:ext cx="1725048" cy="1658986"/>
          </a:xfrm>
          <a:prstGeom prst="ellipse">
            <a:avLst/>
          </a:prstGeom>
          <a:ln>
            <a:noFill/>
          </a:ln>
        </p:spPr>
      </p:pic>
      <p:pic>
        <p:nvPicPr>
          <p:cNvPr id="18" name="Picture 2" descr="Le Cabinet Boumendil et Consultants devient une filiale du Groupe Amnyos |  Cabinet Boumendil &amp; Consultants">
            <a:extLst>
              <a:ext uri="{FF2B5EF4-FFF2-40B4-BE49-F238E27FC236}">
                <a16:creationId xmlns:a16="http://schemas.microsoft.com/office/drawing/2014/main" id="{2D330606-70E1-4D7F-8F61-D5BC392919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54" y="1878540"/>
            <a:ext cx="1972969" cy="827374"/>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18" descr="Résultat de recherche d'images pour &quot;pierre jolidon&quot;">
            <a:extLst>
              <a:ext uri="{FF2B5EF4-FFF2-40B4-BE49-F238E27FC236}">
                <a16:creationId xmlns:a16="http://schemas.microsoft.com/office/drawing/2014/main" id="{4879105F-4E89-47C4-8417-973648F49403}"/>
              </a:ext>
            </a:extLst>
          </p:cNvPr>
          <p:cNvPicPr/>
          <p:nvPr/>
        </p:nvPicPr>
        <p:blipFill rotWithShape="1">
          <a:blip r:embed="rId6">
            <a:extLst>
              <a:ext uri="{28A0092B-C50C-407E-A947-70E740481C1C}">
                <a14:useLocalDpi xmlns:a14="http://schemas.microsoft.com/office/drawing/2010/main" val="0"/>
              </a:ext>
            </a:extLst>
          </a:blip>
          <a:srcRect l="15894" r="17475"/>
          <a:stretch/>
        </p:blipFill>
        <p:spPr bwMode="auto">
          <a:xfrm>
            <a:off x="1188800" y="2838206"/>
            <a:ext cx="1245066" cy="1127545"/>
          </a:xfrm>
          <a:prstGeom prst="ellipse">
            <a:avLst/>
          </a:prstGeom>
          <a:noFill/>
          <a:ln>
            <a:noFill/>
          </a:ln>
          <a:extLst>
            <a:ext uri="{53640926-AAD7-44D8-BBD7-CCE9431645EC}">
              <a14:shadowObscured xmlns:a14="http://schemas.microsoft.com/office/drawing/2010/main"/>
            </a:ext>
          </a:extLst>
        </p:spPr>
      </p:pic>
      <p:pic>
        <p:nvPicPr>
          <p:cNvPr id="20" name="Picture 4" descr="Com une différence - FACE GRAND LYON">
            <a:extLst>
              <a:ext uri="{FF2B5EF4-FFF2-40B4-BE49-F238E27FC236}">
                <a16:creationId xmlns:a16="http://schemas.microsoft.com/office/drawing/2014/main" id="{1E377E5E-7E02-4159-9FAE-56095DCA66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1661585"/>
            <a:ext cx="2167005" cy="88124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à coins arrondis 29">
            <a:extLst>
              <a:ext uri="{FF2B5EF4-FFF2-40B4-BE49-F238E27FC236}">
                <a16:creationId xmlns:a16="http://schemas.microsoft.com/office/drawing/2014/main" id="{8B8332E5-C866-4D13-A211-0608F52680B7}"/>
              </a:ext>
            </a:extLst>
          </p:cNvPr>
          <p:cNvSpPr/>
          <p:nvPr/>
        </p:nvSpPr>
        <p:spPr>
          <a:xfrm>
            <a:off x="6873078" y="4268614"/>
            <a:ext cx="3147472" cy="877711"/>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dirty="0">
                <a:solidFill>
                  <a:schemeClr val="tx1"/>
                </a:solidFill>
              </a:rPr>
              <a:t>Elodie Terrier</a:t>
            </a:r>
          </a:p>
          <a:p>
            <a:pPr algn="ctr"/>
            <a:r>
              <a:rPr lang="fr-FR" sz="1000" i="1" dirty="0">
                <a:solidFill>
                  <a:schemeClr val="tx1"/>
                </a:solidFill>
              </a:rPr>
              <a:t>Double formation en psychologie du travail et management des RH</a:t>
            </a:r>
          </a:p>
        </p:txBody>
      </p:sp>
      <p:pic>
        <p:nvPicPr>
          <p:cNvPr id="22" name="Picture 6" descr="Agence communication handicap : Faire vivre la différence autrement">
            <a:extLst>
              <a:ext uri="{FF2B5EF4-FFF2-40B4-BE49-F238E27FC236}">
                <a16:creationId xmlns:a16="http://schemas.microsoft.com/office/drawing/2014/main" id="{DFBB39F4-D245-4B7E-80E1-369DE70D0DC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30967" b="44376"/>
          <a:stretch/>
        </p:blipFill>
        <p:spPr bwMode="auto">
          <a:xfrm>
            <a:off x="9684393" y="3999255"/>
            <a:ext cx="1798814" cy="1449409"/>
          </a:xfrm>
          <a:prstGeom prst="ellipse">
            <a:avLst/>
          </a:prstGeom>
          <a:noFill/>
          <a:extLst>
            <a:ext uri="{909E8E84-426E-40DD-AFC4-6F175D3DCCD1}">
              <a14:hiddenFill xmlns:a14="http://schemas.microsoft.com/office/drawing/2010/main">
                <a:solidFill>
                  <a:srgbClr val="FFFFFF"/>
                </a:solidFill>
              </a14:hiddenFill>
            </a:ext>
          </a:extLst>
        </p:spPr>
      </p:pic>
      <p:sp>
        <p:nvSpPr>
          <p:cNvPr id="23" name="ZoneTexte 22">
            <a:extLst>
              <a:ext uri="{FF2B5EF4-FFF2-40B4-BE49-F238E27FC236}">
                <a16:creationId xmlns:a16="http://schemas.microsoft.com/office/drawing/2014/main" id="{9DD5E480-45D9-417C-9637-4A2A3BAFB46F}"/>
              </a:ext>
            </a:extLst>
          </p:cNvPr>
          <p:cNvSpPr txBox="1"/>
          <p:nvPr/>
        </p:nvSpPr>
        <p:spPr>
          <a:xfrm>
            <a:off x="156844" y="6391051"/>
            <a:ext cx="6094428" cy="369332"/>
          </a:xfrm>
          <a:prstGeom prst="rect">
            <a:avLst/>
          </a:prstGeom>
          <a:noFill/>
        </p:spPr>
        <p:txBody>
          <a:bodyPr wrap="square">
            <a:spAutoFit/>
          </a:bodyPr>
          <a:lstStyle/>
          <a:p>
            <a:r>
              <a:rPr lang="fr-FR" b="1" dirty="0"/>
              <a:t>Adresse mail : </a:t>
            </a:r>
            <a:r>
              <a:rPr lang="fr-FR" b="1" dirty="0">
                <a:solidFill>
                  <a:srgbClr val="00959A"/>
                </a:solidFill>
                <a:hlinkClick r:id="rId9">
                  <a:extLst>
                    <a:ext uri="{A12FA001-AC4F-418D-AE19-62706E023703}">
                      <ahyp:hlinkClr xmlns:ahyp="http://schemas.microsoft.com/office/drawing/2018/hyperlinkcolor" val="tx"/>
                    </a:ext>
                  </a:extLst>
                </a:hlinkClick>
              </a:rPr>
              <a:t>pacte.occitanie@amnyos.com</a:t>
            </a:r>
            <a:r>
              <a:rPr lang="fr-FR" b="1" dirty="0">
                <a:solidFill>
                  <a:srgbClr val="00959A"/>
                </a:solidFill>
              </a:rPr>
              <a:t> </a:t>
            </a:r>
          </a:p>
        </p:txBody>
      </p:sp>
      <p:sp>
        <p:nvSpPr>
          <p:cNvPr id="24" name="Rectangle à coins arrondis 29">
            <a:extLst>
              <a:ext uri="{FF2B5EF4-FFF2-40B4-BE49-F238E27FC236}">
                <a16:creationId xmlns:a16="http://schemas.microsoft.com/office/drawing/2014/main" id="{8195EA0F-08C9-4EC5-B554-CCC98F421133}"/>
              </a:ext>
            </a:extLst>
          </p:cNvPr>
          <p:cNvSpPr/>
          <p:nvPr/>
        </p:nvSpPr>
        <p:spPr>
          <a:xfrm>
            <a:off x="7687254" y="5589839"/>
            <a:ext cx="3587204" cy="660761"/>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dirty="0">
                <a:solidFill>
                  <a:schemeClr val="tx1"/>
                </a:solidFill>
              </a:rPr>
              <a:t>Nathalie </a:t>
            </a:r>
            <a:r>
              <a:rPr lang="fr-FR" sz="1000" b="1" dirty="0" err="1">
                <a:solidFill>
                  <a:schemeClr val="tx1"/>
                </a:solidFill>
              </a:rPr>
              <a:t>Bériard</a:t>
            </a:r>
            <a:endParaRPr lang="fr-FR" sz="1000" b="1" dirty="0">
              <a:solidFill>
                <a:schemeClr val="tx1"/>
              </a:solidFill>
            </a:endParaRPr>
          </a:p>
          <a:p>
            <a:pPr algn="ctr"/>
            <a:r>
              <a:rPr lang="fr-FR" sz="1000" i="1" dirty="0">
                <a:solidFill>
                  <a:schemeClr val="tx1"/>
                </a:solidFill>
              </a:rPr>
              <a:t>Consultante et formatrice sur le handicap et la diversité</a:t>
            </a:r>
          </a:p>
          <a:p>
            <a:pPr algn="ctr"/>
            <a:r>
              <a:rPr lang="fr-FR" sz="1000" i="1" dirty="0">
                <a:solidFill>
                  <a:schemeClr val="tx1"/>
                </a:solidFill>
              </a:rPr>
              <a:t>Com/une Différence</a:t>
            </a:r>
          </a:p>
        </p:txBody>
      </p:sp>
      <p:pic>
        <p:nvPicPr>
          <p:cNvPr id="4098" name="Picture 2" descr="Cyril Bart - Expert Conseil RH handicap &amp; diversité | Com/une difference">
            <a:extLst>
              <a:ext uri="{FF2B5EF4-FFF2-40B4-BE49-F238E27FC236}">
                <a16:creationId xmlns:a16="http://schemas.microsoft.com/office/drawing/2014/main" id="{12DDB840-4518-4E2E-BAD7-55168094146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13168" y="5213738"/>
            <a:ext cx="1431955" cy="1431955"/>
          </a:xfrm>
          <a:prstGeom prst="ellipse">
            <a:avLst/>
          </a:prstGeom>
          <a:noFill/>
          <a:extLst>
            <a:ext uri="{909E8E84-426E-40DD-AFC4-6F175D3DCCD1}">
              <a14:hiddenFill xmlns:a14="http://schemas.microsoft.com/office/drawing/2010/main">
                <a:solidFill>
                  <a:srgbClr val="FFFFFF"/>
                </a:solidFill>
              </a14:hiddenFill>
            </a:ext>
          </a:extLst>
        </p:spPr>
      </p:pic>
      <p:pic>
        <p:nvPicPr>
          <p:cNvPr id="1026" name="Picture 2" descr="L'équipe - Amnyos">
            <a:extLst>
              <a:ext uri="{FF2B5EF4-FFF2-40B4-BE49-F238E27FC236}">
                <a16:creationId xmlns:a16="http://schemas.microsoft.com/office/drawing/2014/main" id="{13E76F5F-F8CD-8E76-6346-70459C3E4EC7}"/>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6143" t="3058" r="15336" b="-3058"/>
          <a:stretch/>
        </p:blipFill>
        <p:spPr bwMode="auto">
          <a:xfrm>
            <a:off x="4008710" y="3870850"/>
            <a:ext cx="1289524" cy="116236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78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Contenu du kit </a:t>
            </a:r>
          </a:p>
        </p:txBody>
      </p:sp>
      <p:sp>
        <p:nvSpPr>
          <p:cNvPr id="2" name="Espace réservé du texte 5">
            <a:extLst>
              <a:ext uri="{FF2B5EF4-FFF2-40B4-BE49-F238E27FC236}">
                <a16:creationId xmlns:a16="http://schemas.microsoft.com/office/drawing/2014/main" id="{F221992C-732D-75D1-4B1C-8C674C414591}"/>
              </a:ext>
            </a:extLst>
          </p:cNvPr>
          <p:cNvSpPr txBox="1">
            <a:spLocks/>
          </p:cNvSpPr>
          <p:nvPr/>
        </p:nvSpPr>
        <p:spPr>
          <a:xfrm>
            <a:off x="358342" y="1227085"/>
            <a:ext cx="10808421" cy="75411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0" kern="1200">
                <a:solidFill>
                  <a:schemeClr val="tx1"/>
                </a:solidFill>
                <a:latin typeface="Times"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lvl="2" algn="just">
              <a:defRPr/>
            </a:pPr>
            <a:r>
              <a:rPr lang="fr-FR" altLang="fr-FR" sz="1800" dirty="0"/>
              <a:t>Le « kit de démarrage » handicap &amp; emploi est </a:t>
            </a:r>
            <a:r>
              <a:rPr lang="fr-FR" altLang="fr-FR" sz="1800" b="1" dirty="0">
                <a:solidFill>
                  <a:schemeClr val="accent6"/>
                </a:solidFill>
              </a:rPr>
              <a:t>constitué de 21 ressources / outils</a:t>
            </a:r>
            <a:r>
              <a:rPr lang="fr-FR" altLang="fr-FR" sz="1800" dirty="0"/>
              <a:t>. </a:t>
            </a:r>
          </a:p>
          <a:p>
            <a:pPr marL="0" lvl="2" algn="just">
              <a:defRPr/>
            </a:pPr>
            <a:r>
              <a:rPr lang="fr-FR" altLang="fr-FR" sz="1800" dirty="0"/>
              <a:t>Il est organisé autour de </a:t>
            </a:r>
            <a:r>
              <a:rPr lang="fr-FR" altLang="fr-FR" sz="1800" b="1" dirty="0"/>
              <a:t>5 principales rubriques </a:t>
            </a:r>
            <a:r>
              <a:rPr lang="fr-FR" altLang="fr-FR" sz="1800" dirty="0"/>
              <a:t>: </a:t>
            </a:r>
          </a:p>
        </p:txBody>
      </p:sp>
      <p:graphicFrame>
        <p:nvGraphicFramePr>
          <p:cNvPr id="5" name="Diagramme 4">
            <a:extLst>
              <a:ext uri="{FF2B5EF4-FFF2-40B4-BE49-F238E27FC236}">
                <a16:creationId xmlns:a16="http://schemas.microsoft.com/office/drawing/2014/main" id="{41B73166-D5FB-F116-5267-7EE912B08255}"/>
              </a:ext>
            </a:extLst>
          </p:cNvPr>
          <p:cNvGraphicFramePr/>
          <p:nvPr>
            <p:extLst>
              <p:ext uri="{D42A27DB-BD31-4B8C-83A1-F6EECF244321}">
                <p14:modId xmlns:p14="http://schemas.microsoft.com/office/powerpoint/2010/main" val="3727104451"/>
              </p:ext>
            </p:extLst>
          </p:nvPr>
        </p:nvGraphicFramePr>
        <p:xfrm>
          <a:off x="864348" y="2018360"/>
          <a:ext cx="7881310" cy="2523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3" name="Groupe 12"/>
          <p:cNvGrpSpPr/>
          <p:nvPr/>
        </p:nvGrpSpPr>
        <p:grpSpPr>
          <a:xfrm>
            <a:off x="2726965" y="5381292"/>
            <a:ext cx="1889124" cy="1133475"/>
            <a:chOff x="3119437" y="1605371"/>
            <a:chExt cx="1889124" cy="1133475"/>
          </a:xfrm>
        </p:grpSpPr>
        <p:sp>
          <p:nvSpPr>
            <p:cNvPr id="17" name="Rectangle 16"/>
            <p:cNvSpPr/>
            <p:nvPr/>
          </p:nvSpPr>
          <p:spPr>
            <a:xfrm>
              <a:off x="3119437" y="1605371"/>
              <a:ext cx="1889124" cy="1133475"/>
            </a:xfrm>
            <a:prstGeom prst="rect">
              <a:avLst/>
            </a:prstGeom>
            <a:solidFill>
              <a:schemeClr val="accent6">
                <a:lumMod val="75000"/>
              </a:schemeClr>
            </a:solidFill>
          </p:spPr>
          <p:style>
            <a:lnRef idx="2">
              <a:schemeClr val="lt1">
                <a:hueOff val="0"/>
                <a:satOff val="0"/>
                <a:lumOff val="0"/>
                <a:alphaOff val="0"/>
              </a:schemeClr>
            </a:lnRef>
            <a:fillRef idx="1">
              <a:scrgbClr r="0" g="0" b="0"/>
            </a:fillRef>
            <a:effectRef idx="0">
              <a:schemeClr val="accent5">
                <a:hueOff val="-7596809"/>
                <a:satOff val="-10127"/>
                <a:lumOff val="20099"/>
                <a:alphaOff val="0"/>
              </a:schemeClr>
            </a:effectRef>
            <a:fontRef idx="minor">
              <a:schemeClr val="lt1"/>
            </a:fontRef>
          </p:style>
          <p:txBody>
            <a:bodyPr/>
            <a:lstStyle/>
            <a:p>
              <a:endParaRPr lang="fr-FR"/>
            </a:p>
          </p:txBody>
        </p:sp>
        <p:sp>
          <p:nvSpPr>
            <p:cNvPr id="18" name="ZoneTexte 17"/>
            <p:cNvSpPr txBox="1"/>
            <p:nvPr/>
          </p:nvSpPr>
          <p:spPr>
            <a:xfrm>
              <a:off x="3119437" y="1605371"/>
              <a:ext cx="1889124" cy="11334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kern="1200" dirty="0"/>
                <a:t>Les acteurs locaux du handicap</a:t>
              </a:r>
            </a:p>
          </p:txBody>
        </p:sp>
      </p:grpSp>
      <p:grpSp>
        <p:nvGrpSpPr>
          <p:cNvPr id="14" name="Groupe 13"/>
          <p:cNvGrpSpPr/>
          <p:nvPr/>
        </p:nvGrpSpPr>
        <p:grpSpPr>
          <a:xfrm>
            <a:off x="4805003" y="5381292"/>
            <a:ext cx="1889124" cy="1133475"/>
            <a:chOff x="5197475" y="1605371"/>
            <a:chExt cx="1889124" cy="1133475"/>
          </a:xfrm>
        </p:grpSpPr>
        <p:sp>
          <p:nvSpPr>
            <p:cNvPr id="15" name="Rectangle 14"/>
            <p:cNvSpPr/>
            <p:nvPr/>
          </p:nvSpPr>
          <p:spPr>
            <a:xfrm>
              <a:off x="5197475" y="1605371"/>
              <a:ext cx="1889124" cy="1133475"/>
            </a:xfrm>
            <a:prstGeom prst="rect">
              <a:avLst/>
            </a:prstGeom>
            <a:solidFill>
              <a:srgbClr val="EA5046"/>
            </a:solidFill>
          </p:spPr>
          <p:style>
            <a:lnRef idx="2">
              <a:schemeClr val="lt1">
                <a:hueOff val="0"/>
                <a:satOff val="0"/>
                <a:lumOff val="0"/>
                <a:alphaOff val="0"/>
              </a:schemeClr>
            </a:lnRef>
            <a:fillRef idx="1">
              <a:scrgbClr r="0" g="0" b="0"/>
            </a:fillRef>
            <a:effectRef idx="0">
              <a:schemeClr val="accent5">
                <a:hueOff val="-9116171"/>
                <a:satOff val="-12152"/>
                <a:lumOff val="24119"/>
                <a:alphaOff val="0"/>
              </a:schemeClr>
            </a:effectRef>
            <a:fontRef idx="minor">
              <a:schemeClr val="lt1"/>
            </a:fontRef>
          </p:style>
          <p:txBody>
            <a:bodyPr/>
            <a:lstStyle/>
            <a:p>
              <a:endParaRPr lang="fr-FR"/>
            </a:p>
          </p:txBody>
        </p:sp>
        <p:sp>
          <p:nvSpPr>
            <p:cNvPr id="16" name="ZoneTexte 15"/>
            <p:cNvSpPr txBox="1"/>
            <p:nvPr/>
          </p:nvSpPr>
          <p:spPr>
            <a:xfrm>
              <a:off x="5197475" y="1605371"/>
              <a:ext cx="1889124" cy="11334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FR" sz="1800" kern="1200" dirty="0"/>
                <a:t>Le catalogue des aides du FIPHFP</a:t>
              </a:r>
            </a:p>
          </p:txBody>
        </p:sp>
      </p:grpSp>
      <p:sp>
        <p:nvSpPr>
          <p:cNvPr id="19" name="Espace réservé du texte 5">
            <a:extLst>
              <a:ext uri="{FF2B5EF4-FFF2-40B4-BE49-F238E27FC236}">
                <a16:creationId xmlns:a16="http://schemas.microsoft.com/office/drawing/2014/main" id="{F221992C-732D-75D1-4B1C-8C674C414591}"/>
              </a:ext>
            </a:extLst>
          </p:cNvPr>
          <p:cNvSpPr txBox="1">
            <a:spLocks/>
          </p:cNvSpPr>
          <p:nvPr/>
        </p:nvSpPr>
        <p:spPr>
          <a:xfrm>
            <a:off x="358342" y="4821382"/>
            <a:ext cx="10808421" cy="60171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0" kern="1200">
                <a:solidFill>
                  <a:schemeClr val="tx1"/>
                </a:solidFill>
                <a:latin typeface="Times"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lvl="2" algn="just">
              <a:defRPr/>
            </a:pPr>
            <a:r>
              <a:rPr lang="fr-FR" altLang="fr-FR" sz="1800" dirty="0"/>
              <a:t>Il est complété par une présentation du </a:t>
            </a:r>
            <a:r>
              <a:rPr lang="fr-FR" altLang="fr-FR" sz="1800" b="1" dirty="0"/>
              <a:t>guide des acteurs locaux </a:t>
            </a:r>
            <a:r>
              <a:rPr lang="fr-FR" altLang="fr-FR" sz="1800" dirty="0"/>
              <a:t>et du </a:t>
            </a:r>
            <a:r>
              <a:rPr lang="fr-FR" altLang="fr-FR" sz="1800" b="1" dirty="0"/>
              <a:t>catalogue des interventions du FIPHFP</a:t>
            </a:r>
          </a:p>
        </p:txBody>
      </p:sp>
    </p:spTree>
    <p:extLst>
      <p:ext uri="{BB962C8B-B14F-4D97-AF65-F5344CB8AC3E}">
        <p14:creationId xmlns:p14="http://schemas.microsoft.com/office/powerpoint/2010/main" val="3569392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6A6707-D952-AB4B-AEA8-DB0D5637E4BC}"/>
              </a:ext>
            </a:extLst>
          </p:cNvPr>
          <p:cNvSpPr>
            <a:spLocks noGrp="1"/>
          </p:cNvSpPr>
          <p:nvPr>
            <p:ph type="title"/>
          </p:nvPr>
        </p:nvSpPr>
        <p:spPr>
          <a:xfrm>
            <a:off x="5112327" y="2562136"/>
            <a:ext cx="6262332" cy="1721094"/>
          </a:xfrm>
        </p:spPr>
        <p:txBody>
          <a:bodyPr/>
          <a:lstStyle/>
          <a:p>
            <a:pPr algn="ctr"/>
            <a:r>
              <a:rPr lang="fr-FR" b="1" dirty="0"/>
              <a:t>Les ressources disponibles</a:t>
            </a:r>
            <a:br>
              <a:rPr lang="fr-FR" b="1" dirty="0"/>
            </a:br>
            <a:br>
              <a:rPr lang="fr-FR" b="1" dirty="0"/>
            </a:br>
            <a:r>
              <a:rPr lang="fr-FR" sz="2400" b="1" i="1" dirty="0"/>
              <a:t> Des outils indispensables </a:t>
            </a:r>
          </a:p>
        </p:txBody>
      </p:sp>
      <p:cxnSp>
        <p:nvCxnSpPr>
          <p:cNvPr id="3" name="Connecteur droit 2">
            <a:extLst>
              <a:ext uri="{FF2B5EF4-FFF2-40B4-BE49-F238E27FC236}">
                <a16:creationId xmlns:a16="http://schemas.microsoft.com/office/drawing/2014/main" id="{70C30DE2-0BC2-47F6-A0F6-630BC879C634}"/>
              </a:ext>
            </a:extLst>
          </p:cNvPr>
          <p:cNvCxnSpPr/>
          <p:nvPr/>
        </p:nvCxnSpPr>
        <p:spPr>
          <a:xfrm>
            <a:off x="6215605" y="3078860"/>
            <a:ext cx="9664861" cy="0"/>
          </a:xfrm>
          <a:prstGeom prst="line">
            <a:avLst/>
          </a:prstGeom>
          <a:ln w="57150">
            <a:solidFill>
              <a:srgbClr val="EA50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4192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a:extLst>
              <a:ext uri="{FF2B5EF4-FFF2-40B4-BE49-F238E27FC236}">
                <a16:creationId xmlns:a16="http://schemas.microsoft.com/office/drawing/2014/main" id="{6A658561-3457-472A-9815-F414C98F5555}"/>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Cartographie des outils mis à disposition</a:t>
            </a:r>
          </a:p>
        </p:txBody>
      </p:sp>
      <p:sp>
        <p:nvSpPr>
          <p:cNvPr id="15" name="Espace réservé du texte 5">
            <a:extLst>
              <a:ext uri="{FF2B5EF4-FFF2-40B4-BE49-F238E27FC236}">
                <a16:creationId xmlns:a16="http://schemas.microsoft.com/office/drawing/2014/main" id="{1FB10A84-17B7-4B33-BF8D-27BA1867F916}"/>
              </a:ext>
            </a:extLst>
          </p:cNvPr>
          <p:cNvSpPr>
            <a:spLocks noGrp="1"/>
          </p:cNvSpPr>
          <p:nvPr>
            <p:ph type="body" sz="half" idx="2"/>
          </p:nvPr>
        </p:nvSpPr>
        <p:spPr>
          <a:xfrm>
            <a:off x="314011" y="1819806"/>
            <a:ext cx="10808421" cy="571702"/>
          </a:xfrm>
        </p:spPr>
        <p:txBody>
          <a:bodyPr/>
          <a:lstStyle/>
          <a:p>
            <a:pPr marL="0" lvl="2" algn="just">
              <a:defRPr/>
            </a:pPr>
            <a:r>
              <a:rPr lang="fr-FR" altLang="fr-FR" sz="1800" dirty="0"/>
              <a:t>Cette rubrique est composée des outils suivants :</a:t>
            </a:r>
          </a:p>
          <a:p>
            <a:pPr marL="0" lvl="2" algn="just">
              <a:defRPr/>
            </a:pPr>
            <a:endParaRPr lang="fr-FR" altLang="fr-FR" sz="1800" dirty="0"/>
          </a:p>
        </p:txBody>
      </p:sp>
      <p:sp>
        <p:nvSpPr>
          <p:cNvPr id="3" name="ZoneTexte 2">
            <a:extLst>
              <a:ext uri="{FF2B5EF4-FFF2-40B4-BE49-F238E27FC236}">
                <a16:creationId xmlns:a16="http://schemas.microsoft.com/office/drawing/2014/main" id="{DB426597-42E0-1730-C8DE-85840A52FA4D}"/>
              </a:ext>
            </a:extLst>
          </p:cNvPr>
          <p:cNvSpPr txBox="1"/>
          <p:nvPr/>
        </p:nvSpPr>
        <p:spPr>
          <a:xfrm>
            <a:off x="314010" y="894911"/>
            <a:ext cx="9947589" cy="954107"/>
          </a:xfrm>
          <a:prstGeom prst="rect">
            <a:avLst/>
          </a:prstGeom>
          <a:noFill/>
        </p:spPr>
        <p:txBody>
          <a:bodyPr wrap="square">
            <a:spAutoFit/>
          </a:bodyPr>
          <a:lstStyle/>
          <a:p>
            <a:r>
              <a:rPr lang="fr-FR" altLang="fr-FR" sz="2800" b="1" i="1" dirty="0">
                <a:solidFill>
                  <a:schemeClr val="accent6"/>
                </a:solidFill>
              </a:rPr>
              <a:t>1. Missions et formation du référent handicap</a:t>
            </a:r>
          </a:p>
          <a:p>
            <a:endParaRPr lang="fr-FR" sz="2800" dirty="0">
              <a:solidFill>
                <a:schemeClr val="accent6"/>
              </a:solidFill>
            </a:endParaRPr>
          </a:p>
        </p:txBody>
      </p:sp>
      <p:graphicFrame>
        <p:nvGraphicFramePr>
          <p:cNvPr id="4" name="Tableau 4">
            <a:extLst>
              <a:ext uri="{FF2B5EF4-FFF2-40B4-BE49-F238E27FC236}">
                <a16:creationId xmlns:a16="http://schemas.microsoft.com/office/drawing/2014/main" id="{57DA6C88-80EB-97AB-2003-B038C2839F34}"/>
              </a:ext>
            </a:extLst>
          </p:cNvPr>
          <p:cNvGraphicFramePr>
            <a:graphicFrameLocks noGrp="1"/>
          </p:cNvGraphicFramePr>
          <p:nvPr>
            <p:extLst>
              <p:ext uri="{D42A27DB-BD31-4B8C-83A1-F6EECF244321}">
                <p14:modId xmlns:p14="http://schemas.microsoft.com/office/powerpoint/2010/main" val="4181268051"/>
              </p:ext>
            </p:extLst>
          </p:nvPr>
        </p:nvGraphicFramePr>
        <p:xfrm>
          <a:off x="1069568" y="2589247"/>
          <a:ext cx="9380718" cy="3108960"/>
        </p:xfrm>
        <a:graphic>
          <a:graphicData uri="http://schemas.openxmlformats.org/drawingml/2006/table">
            <a:tbl>
              <a:tblPr firstRow="1" bandRow="1">
                <a:tableStyleId>{5C22544A-7EE6-4342-B048-85BDC9FD1C3A}</a:tableStyleId>
              </a:tblPr>
              <a:tblGrid>
                <a:gridCol w="1522907">
                  <a:extLst>
                    <a:ext uri="{9D8B030D-6E8A-4147-A177-3AD203B41FA5}">
                      <a16:colId xmlns:a16="http://schemas.microsoft.com/office/drawing/2014/main" val="2495290541"/>
                    </a:ext>
                  </a:extLst>
                </a:gridCol>
                <a:gridCol w="4730905">
                  <a:extLst>
                    <a:ext uri="{9D8B030D-6E8A-4147-A177-3AD203B41FA5}">
                      <a16:colId xmlns:a16="http://schemas.microsoft.com/office/drawing/2014/main" val="2185124133"/>
                    </a:ext>
                  </a:extLst>
                </a:gridCol>
                <a:gridCol w="3126906">
                  <a:extLst>
                    <a:ext uri="{9D8B030D-6E8A-4147-A177-3AD203B41FA5}">
                      <a16:colId xmlns:a16="http://schemas.microsoft.com/office/drawing/2014/main" val="1787491915"/>
                    </a:ext>
                  </a:extLst>
                </a:gridCol>
              </a:tblGrid>
              <a:tr h="350802">
                <a:tc>
                  <a:txBody>
                    <a:bodyPr/>
                    <a:lstStyle/>
                    <a:p>
                      <a:pPr algn="ctr"/>
                      <a:r>
                        <a:rPr lang="fr-FR" sz="1800" dirty="0"/>
                        <a:t>Numéro de l’outil</a:t>
                      </a:r>
                    </a:p>
                  </a:txBody>
                  <a:tcPr anchor="ctr"/>
                </a:tc>
                <a:tc>
                  <a:txBody>
                    <a:bodyPr/>
                    <a:lstStyle/>
                    <a:p>
                      <a:pPr algn="ctr"/>
                      <a:r>
                        <a:rPr lang="fr-FR" sz="1800" dirty="0"/>
                        <a:t>Intitulé</a:t>
                      </a:r>
                    </a:p>
                  </a:txBody>
                  <a:tcPr anchor="ctr"/>
                </a:tc>
                <a:tc>
                  <a:txBody>
                    <a:bodyPr/>
                    <a:lstStyle/>
                    <a:p>
                      <a:pPr algn="ctr"/>
                      <a:r>
                        <a:rPr lang="fr-FR" sz="1800" dirty="0"/>
                        <a:t>Source</a:t>
                      </a:r>
                    </a:p>
                  </a:txBody>
                  <a:tcPr anchor="ctr"/>
                </a:tc>
                <a:extLst>
                  <a:ext uri="{0D108BD9-81ED-4DB2-BD59-A6C34878D82A}">
                    <a16:rowId xmlns:a16="http://schemas.microsoft.com/office/drawing/2014/main" val="1373650922"/>
                  </a:ext>
                </a:extLst>
              </a:tr>
              <a:tr h="350802">
                <a:tc>
                  <a:txBody>
                    <a:bodyPr/>
                    <a:lstStyle/>
                    <a:p>
                      <a:pPr marL="0" indent="0" algn="ctr">
                        <a:buFont typeface="Wingdings" panose="05000000000000000000" pitchFamily="2" charset="2"/>
                        <a:buNone/>
                      </a:pPr>
                      <a:r>
                        <a:rPr lang="fr-FR" sz="1800" dirty="0"/>
                        <a:t>1.1</a:t>
                      </a:r>
                    </a:p>
                  </a:txBody>
                  <a:tcPr/>
                </a:tc>
                <a:tc>
                  <a:txBody>
                    <a:bodyPr/>
                    <a:lstStyle/>
                    <a:p>
                      <a:pPr marL="285750" indent="-285750" algn="just">
                        <a:buFont typeface="Wingdings" panose="05000000000000000000" pitchFamily="2" charset="2"/>
                        <a:buChar char="§"/>
                      </a:pPr>
                      <a:r>
                        <a:rPr lang="fr-FR" sz="1800" dirty="0">
                          <a:hlinkClick r:id="rId3"/>
                        </a:rPr>
                        <a:t>Aide à la déclaration 2025</a:t>
                      </a:r>
                      <a:endParaRPr lang="fr-FR" sz="1800" dirty="0"/>
                    </a:p>
                  </a:txBody>
                  <a:tcPr/>
                </a:tc>
                <a:tc>
                  <a:txBody>
                    <a:bodyPr/>
                    <a:lstStyle/>
                    <a:p>
                      <a:pPr marL="285750" indent="-285750" algn="just">
                        <a:buFont typeface="Wingdings" panose="05000000000000000000" pitchFamily="2" charset="2"/>
                        <a:buChar char="§"/>
                      </a:pPr>
                      <a:r>
                        <a:rPr lang="fr-FR" sz="1800" dirty="0"/>
                        <a:t>FIPHFP</a:t>
                      </a:r>
                    </a:p>
                  </a:txBody>
                  <a:tcPr/>
                </a:tc>
                <a:extLst>
                  <a:ext uri="{0D108BD9-81ED-4DB2-BD59-A6C34878D82A}">
                    <a16:rowId xmlns:a16="http://schemas.microsoft.com/office/drawing/2014/main" val="1170556820"/>
                  </a:ext>
                </a:extLst>
              </a:tr>
              <a:tr h="350802">
                <a:tc>
                  <a:txBody>
                    <a:bodyPr/>
                    <a:lstStyle/>
                    <a:p>
                      <a:pPr marL="0" indent="0" algn="ctr">
                        <a:buFont typeface="Wingdings" panose="05000000000000000000" pitchFamily="2" charset="2"/>
                        <a:buNone/>
                      </a:pPr>
                      <a:r>
                        <a:rPr lang="fr-FR" sz="1800" dirty="0"/>
                        <a:t>1.2</a:t>
                      </a:r>
                    </a:p>
                  </a:txBody>
                  <a:tcPr/>
                </a:tc>
                <a:tc>
                  <a:txBody>
                    <a:bodyPr/>
                    <a:lstStyle/>
                    <a:p>
                      <a:pPr marL="285750" indent="-285750" algn="just">
                        <a:buFont typeface="Wingdings" panose="05000000000000000000" pitchFamily="2" charset="2"/>
                        <a:buChar char="§"/>
                      </a:pPr>
                      <a:r>
                        <a:rPr lang="fr-FR" sz="1800" dirty="0">
                          <a:hlinkClick r:id="rId4"/>
                        </a:rPr>
                        <a:t>DOETH – FAQ 2024</a:t>
                      </a:r>
                      <a:endParaRPr lang="fr-FR" sz="1800" dirty="0"/>
                    </a:p>
                  </a:txBody>
                  <a:tcPr/>
                </a:tc>
                <a:tc>
                  <a:txBody>
                    <a:bodyPr/>
                    <a:lstStyle/>
                    <a:p>
                      <a:pPr marL="285750" indent="-285750" algn="just">
                        <a:buFont typeface="Wingdings" panose="05000000000000000000" pitchFamily="2" charset="2"/>
                        <a:buChar char="§"/>
                      </a:pPr>
                      <a:r>
                        <a:rPr lang="fr-FR" sz="1800" dirty="0"/>
                        <a:t>FIPHFP </a:t>
                      </a:r>
                    </a:p>
                  </a:txBody>
                  <a:tcPr/>
                </a:tc>
                <a:extLst>
                  <a:ext uri="{0D108BD9-81ED-4DB2-BD59-A6C34878D82A}">
                    <a16:rowId xmlns:a16="http://schemas.microsoft.com/office/drawing/2014/main" val="1048735426"/>
                  </a:ext>
                </a:extLst>
              </a:tr>
              <a:tr h="350802">
                <a:tc>
                  <a:txBody>
                    <a:bodyPr/>
                    <a:lstStyle/>
                    <a:p>
                      <a:pPr marL="0" indent="0" algn="ctr">
                        <a:buFont typeface="Wingdings" panose="05000000000000000000" pitchFamily="2" charset="2"/>
                        <a:buNone/>
                      </a:pPr>
                      <a:r>
                        <a:rPr lang="fr-FR" sz="1800" dirty="0"/>
                        <a:t>1.3</a:t>
                      </a:r>
                    </a:p>
                  </a:txBody>
                  <a:tcPr/>
                </a:tc>
                <a:tc>
                  <a:txBody>
                    <a:bodyPr/>
                    <a:lstStyle/>
                    <a:p>
                      <a:pPr marL="285750" indent="-285750" algn="just">
                        <a:buFont typeface="Wingdings" panose="05000000000000000000" pitchFamily="2" charset="2"/>
                        <a:buChar char="§"/>
                      </a:pPr>
                      <a:r>
                        <a:rPr lang="fr-FR" sz="1800" dirty="0">
                          <a:hlinkClick r:id="rId5"/>
                        </a:rPr>
                        <a:t>Support de formation 2022</a:t>
                      </a:r>
                      <a:endParaRPr lang="fr-FR" sz="1800" dirty="0"/>
                    </a:p>
                  </a:txBody>
                  <a:tcPr/>
                </a:tc>
                <a:tc>
                  <a:txBody>
                    <a:bodyPr/>
                    <a:lstStyle/>
                    <a:p>
                      <a:pPr marL="285750" indent="-285750" algn="just">
                        <a:buFont typeface="Wingdings" panose="05000000000000000000" pitchFamily="2" charset="2"/>
                        <a:buChar char="§"/>
                      </a:pPr>
                      <a:r>
                        <a:rPr lang="fr-FR" sz="1800" dirty="0"/>
                        <a:t>Handi-Pacte Normandie</a:t>
                      </a:r>
                    </a:p>
                  </a:txBody>
                  <a:tcPr/>
                </a:tc>
                <a:extLst>
                  <a:ext uri="{0D108BD9-81ED-4DB2-BD59-A6C34878D82A}">
                    <a16:rowId xmlns:a16="http://schemas.microsoft.com/office/drawing/2014/main" val="4277847409"/>
                  </a:ext>
                </a:extLst>
              </a:tr>
              <a:tr h="350802">
                <a:tc>
                  <a:txBody>
                    <a:bodyPr/>
                    <a:lstStyle/>
                    <a:p>
                      <a:pPr marL="0" indent="0" algn="ctr">
                        <a:buFont typeface="Wingdings" panose="05000000000000000000" pitchFamily="2" charset="2"/>
                        <a:buNone/>
                      </a:pPr>
                      <a:r>
                        <a:rPr lang="fr-FR" sz="1800" dirty="0"/>
                        <a:t>1.4</a:t>
                      </a:r>
                    </a:p>
                  </a:txBody>
                  <a:tcPr/>
                </a:tc>
                <a:tc>
                  <a:txBody>
                    <a:bodyPr/>
                    <a:lstStyle/>
                    <a:p>
                      <a:pPr marL="285750" indent="-285750" algn="just">
                        <a:buFont typeface="Wingdings" panose="05000000000000000000" pitchFamily="2" charset="2"/>
                        <a:buChar char="§"/>
                      </a:pPr>
                      <a:r>
                        <a:rPr lang="fr-FR" sz="1800" dirty="0">
                          <a:hlinkClick r:id="rId6"/>
                        </a:rPr>
                        <a:t>Support de formation à destination des nouveaux référents handicap</a:t>
                      </a:r>
                      <a:endParaRPr lang="fr-FR" sz="1800" dirty="0"/>
                    </a:p>
                  </a:txBody>
                  <a:tcPr/>
                </a:tc>
                <a:tc>
                  <a:txBody>
                    <a:bodyPr/>
                    <a:lstStyle/>
                    <a:p>
                      <a:pPr marL="285750" indent="-285750" algn="just">
                        <a:buFont typeface="Wingdings" panose="05000000000000000000" pitchFamily="2" charset="2"/>
                        <a:buChar char="§"/>
                      </a:pPr>
                      <a:r>
                        <a:rPr lang="fr-FR" sz="1800" dirty="0"/>
                        <a:t>Handi-Pacte Occitanie</a:t>
                      </a:r>
                    </a:p>
                  </a:txBody>
                  <a:tcPr/>
                </a:tc>
                <a:extLst>
                  <a:ext uri="{0D108BD9-81ED-4DB2-BD59-A6C34878D82A}">
                    <a16:rowId xmlns:a16="http://schemas.microsoft.com/office/drawing/2014/main" val="2058872506"/>
                  </a:ext>
                </a:extLst>
              </a:tr>
              <a:tr h="350802">
                <a:tc>
                  <a:txBody>
                    <a:bodyPr/>
                    <a:lstStyle/>
                    <a:p>
                      <a:pPr marL="0" indent="0" algn="ctr">
                        <a:buFont typeface="Wingdings" panose="05000000000000000000" pitchFamily="2" charset="2"/>
                        <a:buNone/>
                      </a:pPr>
                      <a:r>
                        <a:rPr lang="fr-FR" sz="1800" dirty="0"/>
                        <a:t>1.5</a:t>
                      </a:r>
                    </a:p>
                  </a:txBody>
                  <a:tcPr/>
                </a:tc>
                <a:tc>
                  <a:txBody>
                    <a:bodyPr/>
                    <a:lstStyle/>
                    <a:p>
                      <a:pPr marL="285750" indent="-285750" algn="just">
                        <a:buFont typeface="Wingdings" panose="05000000000000000000" pitchFamily="2" charset="2"/>
                        <a:buChar char="§"/>
                      </a:pPr>
                      <a:r>
                        <a:rPr lang="fr-FR" sz="1800" dirty="0">
                          <a:hlinkClick r:id="rId7"/>
                        </a:rPr>
                        <a:t>Carte des DTH</a:t>
                      </a:r>
                      <a:endParaRPr lang="fr-FR" sz="1800" dirty="0"/>
                    </a:p>
                  </a:txBody>
                  <a:tcPr/>
                </a:tc>
                <a:tc>
                  <a:txBody>
                    <a:bodyPr/>
                    <a:lstStyle/>
                    <a:p>
                      <a:pPr marL="285750" indent="-285750" algn="just">
                        <a:buFont typeface="Wingdings" panose="05000000000000000000" pitchFamily="2" charset="2"/>
                        <a:buChar char="§"/>
                      </a:pPr>
                      <a:r>
                        <a:rPr lang="fr-FR" sz="1800" dirty="0"/>
                        <a:t>FIPHFP </a:t>
                      </a:r>
                    </a:p>
                  </a:txBody>
                  <a:tcPr/>
                </a:tc>
                <a:extLst>
                  <a:ext uri="{0D108BD9-81ED-4DB2-BD59-A6C34878D82A}">
                    <a16:rowId xmlns:a16="http://schemas.microsoft.com/office/drawing/2014/main" val="169955785"/>
                  </a:ext>
                </a:extLst>
              </a:tr>
              <a:tr h="350802">
                <a:tc>
                  <a:txBody>
                    <a:bodyPr/>
                    <a:lstStyle/>
                    <a:p>
                      <a:pPr marL="0" indent="0" algn="ctr">
                        <a:buFont typeface="Wingdings" panose="05000000000000000000" pitchFamily="2" charset="2"/>
                        <a:buNone/>
                      </a:pPr>
                      <a:r>
                        <a:rPr lang="fr-FR" sz="1800" dirty="0"/>
                        <a:t>1.6</a:t>
                      </a:r>
                    </a:p>
                  </a:txBody>
                  <a:tcPr/>
                </a:tc>
                <a:tc>
                  <a:txBody>
                    <a:bodyPr/>
                    <a:lstStyle/>
                    <a:p>
                      <a:pPr marL="285750" indent="-285750" algn="just">
                        <a:buFont typeface="Wingdings" panose="05000000000000000000" pitchFamily="2" charset="2"/>
                        <a:buChar char="§"/>
                      </a:pPr>
                      <a:r>
                        <a:rPr lang="fr-FR" sz="1800" dirty="0">
                          <a:hlinkClick r:id="rId8"/>
                        </a:rPr>
                        <a:t>Référent handicap – détail des missions </a:t>
                      </a:r>
                      <a:endParaRPr lang="fr-FR" sz="1800" dirty="0"/>
                    </a:p>
                  </a:txBody>
                  <a:tcPr/>
                </a:tc>
                <a:tc>
                  <a:txBody>
                    <a:bodyPr/>
                    <a:lstStyle/>
                    <a:p>
                      <a:pPr marL="285750" indent="-285750" algn="just">
                        <a:buFont typeface="Wingdings" panose="05000000000000000000" pitchFamily="2" charset="2"/>
                        <a:buChar char="§"/>
                      </a:pPr>
                      <a:r>
                        <a:rPr lang="fr-FR" sz="1800" dirty="0"/>
                        <a:t>Handi-Pacte Normandie</a:t>
                      </a:r>
                    </a:p>
                  </a:txBody>
                  <a:tcPr/>
                </a:tc>
                <a:extLst>
                  <a:ext uri="{0D108BD9-81ED-4DB2-BD59-A6C34878D82A}">
                    <a16:rowId xmlns:a16="http://schemas.microsoft.com/office/drawing/2014/main" val="1975430323"/>
                  </a:ext>
                </a:extLst>
              </a:tr>
            </a:tbl>
          </a:graphicData>
        </a:graphic>
      </p:graphicFrame>
    </p:spTree>
    <p:extLst>
      <p:ext uri="{BB962C8B-B14F-4D97-AF65-F5344CB8AC3E}">
        <p14:creationId xmlns:p14="http://schemas.microsoft.com/office/powerpoint/2010/main" val="3689562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E5342-FDEF-7A80-ADBF-E5F38C8D7AFC}"/>
            </a:ext>
          </a:extLst>
        </p:cNvPr>
        <p:cNvGrpSpPr/>
        <p:nvPr/>
      </p:nvGrpSpPr>
      <p:grpSpPr>
        <a:xfrm>
          <a:off x="0" y="0"/>
          <a:ext cx="0" cy="0"/>
          <a:chOff x="0" y="0"/>
          <a:chExt cx="0" cy="0"/>
        </a:xfrm>
      </p:grpSpPr>
      <p:sp>
        <p:nvSpPr>
          <p:cNvPr id="6" name="Titre 2">
            <a:extLst>
              <a:ext uri="{FF2B5EF4-FFF2-40B4-BE49-F238E27FC236}">
                <a16:creationId xmlns:a16="http://schemas.microsoft.com/office/drawing/2014/main" id="{8BD326DF-A592-1642-C870-BBD112217B44}"/>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Cartographie des outils mis à disposition</a:t>
            </a:r>
          </a:p>
        </p:txBody>
      </p:sp>
      <p:sp>
        <p:nvSpPr>
          <p:cNvPr id="15" name="Espace réservé du texte 5">
            <a:extLst>
              <a:ext uri="{FF2B5EF4-FFF2-40B4-BE49-F238E27FC236}">
                <a16:creationId xmlns:a16="http://schemas.microsoft.com/office/drawing/2014/main" id="{620F573E-A574-4BF8-B16E-988638518E1A}"/>
              </a:ext>
            </a:extLst>
          </p:cNvPr>
          <p:cNvSpPr>
            <a:spLocks noGrp="1"/>
          </p:cNvSpPr>
          <p:nvPr>
            <p:ph type="body" sz="half" idx="2"/>
          </p:nvPr>
        </p:nvSpPr>
        <p:spPr>
          <a:xfrm>
            <a:off x="314011" y="1819806"/>
            <a:ext cx="10808421" cy="571702"/>
          </a:xfrm>
        </p:spPr>
        <p:txBody>
          <a:bodyPr/>
          <a:lstStyle/>
          <a:p>
            <a:pPr marL="0" lvl="2" algn="just">
              <a:defRPr/>
            </a:pPr>
            <a:r>
              <a:rPr lang="fr-FR" altLang="fr-FR" sz="1800" dirty="0"/>
              <a:t>Cette rubrique est composée des outils suivants :</a:t>
            </a:r>
          </a:p>
          <a:p>
            <a:pPr marL="0" lvl="2" algn="just">
              <a:defRPr/>
            </a:pPr>
            <a:endParaRPr lang="fr-FR" altLang="fr-FR" sz="1800" dirty="0"/>
          </a:p>
        </p:txBody>
      </p:sp>
      <p:sp>
        <p:nvSpPr>
          <p:cNvPr id="3" name="ZoneTexte 2">
            <a:extLst>
              <a:ext uri="{FF2B5EF4-FFF2-40B4-BE49-F238E27FC236}">
                <a16:creationId xmlns:a16="http://schemas.microsoft.com/office/drawing/2014/main" id="{A0B8AE44-A1B0-881B-B490-46303EFBAD42}"/>
              </a:ext>
            </a:extLst>
          </p:cNvPr>
          <p:cNvSpPr txBox="1"/>
          <p:nvPr/>
        </p:nvSpPr>
        <p:spPr>
          <a:xfrm>
            <a:off x="314010" y="894911"/>
            <a:ext cx="9766967" cy="523220"/>
          </a:xfrm>
          <a:prstGeom prst="rect">
            <a:avLst/>
          </a:prstGeom>
          <a:noFill/>
        </p:spPr>
        <p:txBody>
          <a:bodyPr wrap="square">
            <a:spAutoFit/>
          </a:bodyPr>
          <a:lstStyle/>
          <a:p>
            <a:r>
              <a:rPr lang="fr-FR" altLang="fr-FR" sz="2800" b="1" i="1" dirty="0">
                <a:solidFill>
                  <a:schemeClr val="accent6"/>
                </a:solidFill>
              </a:rPr>
              <a:t>2. Le recrutement de personnes en situation de handicap</a:t>
            </a:r>
            <a:endParaRPr lang="fr-FR" sz="2800" dirty="0">
              <a:solidFill>
                <a:schemeClr val="accent6"/>
              </a:solidFill>
            </a:endParaRPr>
          </a:p>
        </p:txBody>
      </p:sp>
      <p:graphicFrame>
        <p:nvGraphicFramePr>
          <p:cNvPr id="4" name="Tableau 4">
            <a:extLst>
              <a:ext uri="{FF2B5EF4-FFF2-40B4-BE49-F238E27FC236}">
                <a16:creationId xmlns:a16="http://schemas.microsoft.com/office/drawing/2014/main" id="{ED641E81-6661-AB21-6CB1-4B661AE9E1A3}"/>
              </a:ext>
            </a:extLst>
          </p:cNvPr>
          <p:cNvGraphicFramePr>
            <a:graphicFrameLocks noGrp="1"/>
          </p:cNvGraphicFramePr>
          <p:nvPr>
            <p:extLst>
              <p:ext uri="{D42A27DB-BD31-4B8C-83A1-F6EECF244321}">
                <p14:modId xmlns:p14="http://schemas.microsoft.com/office/powerpoint/2010/main" val="4079358859"/>
              </p:ext>
            </p:extLst>
          </p:nvPr>
        </p:nvGraphicFramePr>
        <p:xfrm>
          <a:off x="1069568" y="2518676"/>
          <a:ext cx="9380718" cy="2194560"/>
        </p:xfrm>
        <a:graphic>
          <a:graphicData uri="http://schemas.openxmlformats.org/drawingml/2006/table">
            <a:tbl>
              <a:tblPr firstRow="1" bandRow="1">
                <a:tableStyleId>{5C22544A-7EE6-4342-B048-85BDC9FD1C3A}</a:tableStyleId>
              </a:tblPr>
              <a:tblGrid>
                <a:gridCol w="1522907">
                  <a:extLst>
                    <a:ext uri="{9D8B030D-6E8A-4147-A177-3AD203B41FA5}">
                      <a16:colId xmlns:a16="http://schemas.microsoft.com/office/drawing/2014/main" val="2495290541"/>
                    </a:ext>
                  </a:extLst>
                </a:gridCol>
                <a:gridCol w="4730905">
                  <a:extLst>
                    <a:ext uri="{9D8B030D-6E8A-4147-A177-3AD203B41FA5}">
                      <a16:colId xmlns:a16="http://schemas.microsoft.com/office/drawing/2014/main" val="2185124133"/>
                    </a:ext>
                  </a:extLst>
                </a:gridCol>
                <a:gridCol w="3126906">
                  <a:extLst>
                    <a:ext uri="{9D8B030D-6E8A-4147-A177-3AD203B41FA5}">
                      <a16:colId xmlns:a16="http://schemas.microsoft.com/office/drawing/2014/main" val="1787491915"/>
                    </a:ext>
                  </a:extLst>
                </a:gridCol>
              </a:tblGrid>
              <a:tr h="350802">
                <a:tc>
                  <a:txBody>
                    <a:bodyPr/>
                    <a:lstStyle/>
                    <a:p>
                      <a:pPr algn="ctr"/>
                      <a:r>
                        <a:rPr lang="fr-FR" sz="1800" dirty="0"/>
                        <a:t>Numéro de l’outil</a:t>
                      </a:r>
                    </a:p>
                  </a:txBody>
                  <a:tcPr anchor="ctr"/>
                </a:tc>
                <a:tc>
                  <a:txBody>
                    <a:bodyPr/>
                    <a:lstStyle/>
                    <a:p>
                      <a:pPr algn="ctr"/>
                      <a:r>
                        <a:rPr lang="fr-FR" sz="1800" dirty="0"/>
                        <a:t>Intitulé</a:t>
                      </a:r>
                    </a:p>
                  </a:txBody>
                  <a:tcPr anchor="ctr"/>
                </a:tc>
                <a:tc>
                  <a:txBody>
                    <a:bodyPr/>
                    <a:lstStyle/>
                    <a:p>
                      <a:pPr algn="ctr"/>
                      <a:r>
                        <a:rPr lang="fr-FR" sz="1800" dirty="0"/>
                        <a:t>Source</a:t>
                      </a:r>
                    </a:p>
                  </a:txBody>
                  <a:tcPr anchor="ctr"/>
                </a:tc>
                <a:extLst>
                  <a:ext uri="{0D108BD9-81ED-4DB2-BD59-A6C34878D82A}">
                    <a16:rowId xmlns:a16="http://schemas.microsoft.com/office/drawing/2014/main" val="1373650922"/>
                  </a:ext>
                </a:extLst>
              </a:tr>
              <a:tr h="350802">
                <a:tc>
                  <a:txBody>
                    <a:bodyPr/>
                    <a:lstStyle/>
                    <a:p>
                      <a:pPr marL="0" indent="0" algn="ctr">
                        <a:buFont typeface="Wingdings" panose="05000000000000000000" pitchFamily="2" charset="2"/>
                        <a:buNone/>
                      </a:pPr>
                      <a:r>
                        <a:rPr lang="fr-FR" sz="1800" dirty="0"/>
                        <a:t>2.1 </a:t>
                      </a:r>
                    </a:p>
                  </a:txBody>
                  <a:tcPr/>
                </a:tc>
                <a:tc>
                  <a:txBody>
                    <a:bodyPr/>
                    <a:lstStyle/>
                    <a:p>
                      <a:pPr marL="285750" indent="-285750" algn="just">
                        <a:buFont typeface="Wingdings" panose="05000000000000000000" pitchFamily="2" charset="2"/>
                        <a:buChar char="§"/>
                      </a:pPr>
                      <a:r>
                        <a:rPr lang="fr-FR" sz="1800" dirty="0">
                          <a:hlinkClick r:id="rId3"/>
                        </a:rPr>
                        <a:t>Guide « Outils et conseils pour optimiser ses recrutements de personnes en situation de handicap »</a:t>
                      </a:r>
                      <a:endParaRPr lang="fr-FR" sz="1800" dirty="0"/>
                    </a:p>
                  </a:txBody>
                  <a:tcPr/>
                </a:tc>
                <a:tc>
                  <a:txBody>
                    <a:bodyPr/>
                    <a:lstStyle/>
                    <a:p>
                      <a:pPr marL="285750" indent="-285750" algn="just">
                        <a:buFont typeface="Wingdings" panose="05000000000000000000" pitchFamily="2" charset="2"/>
                        <a:buChar char="§"/>
                      </a:pPr>
                      <a:r>
                        <a:rPr lang="fr-FR" sz="1800" dirty="0"/>
                        <a:t>Handi-Pacte Occitanie</a:t>
                      </a:r>
                    </a:p>
                  </a:txBody>
                  <a:tcPr/>
                </a:tc>
                <a:extLst>
                  <a:ext uri="{0D108BD9-81ED-4DB2-BD59-A6C34878D82A}">
                    <a16:rowId xmlns:a16="http://schemas.microsoft.com/office/drawing/2014/main" val="1170556820"/>
                  </a:ext>
                </a:extLst>
              </a:tr>
              <a:tr h="350802">
                <a:tc>
                  <a:txBody>
                    <a:bodyPr/>
                    <a:lstStyle/>
                    <a:p>
                      <a:pPr marL="0" indent="0" algn="ctr">
                        <a:buFont typeface="Wingdings" panose="05000000000000000000" pitchFamily="2" charset="2"/>
                        <a:buNone/>
                      </a:pPr>
                      <a:r>
                        <a:rPr lang="fr-FR" sz="1800" dirty="0"/>
                        <a:t>2.2 </a:t>
                      </a:r>
                    </a:p>
                  </a:txBody>
                  <a:tcPr/>
                </a:tc>
                <a:tc>
                  <a:txBody>
                    <a:bodyPr/>
                    <a:lstStyle/>
                    <a:p>
                      <a:pPr marL="285750" indent="-285750" algn="just">
                        <a:buFont typeface="Wingdings" panose="05000000000000000000" pitchFamily="2" charset="2"/>
                        <a:buChar char="§"/>
                      </a:pPr>
                      <a:r>
                        <a:rPr lang="fr-FR" sz="1800" dirty="0">
                          <a:hlinkClick r:id="rId4"/>
                        </a:rPr>
                        <a:t>Guide Apprentissage et handicap_2024</a:t>
                      </a:r>
                      <a:endParaRPr lang="fr-FR" sz="1800" dirty="0"/>
                    </a:p>
                  </a:txBody>
                  <a:tcPr/>
                </a:tc>
                <a:tc>
                  <a:txBody>
                    <a:bodyPr/>
                    <a:lstStyle/>
                    <a:p>
                      <a:pPr marL="285750" indent="-285750" algn="just">
                        <a:buFont typeface="Wingdings" panose="05000000000000000000" pitchFamily="2" charset="2"/>
                        <a:buChar char="§"/>
                      </a:pPr>
                      <a:r>
                        <a:rPr lang="fr-FR" sz="1800" dirty="0"/>
                        <a:t>Ministère du Travail, de la Santé et des Solidarités</a:t>
                      </a:r>
                    </a:p>
                  </a:txBody>
                  <a:tcPr/>
                </a:tc>
                <a:extLst>
                  <a:ext uri="{0D108BD9-81ED-4DB2-BD59-A6C34878D82A}">
                    <a16:rowId xmlns:a16="http://schemas.microsoft.com/office/drawing/2014/main" val="1048735426"/>
                  </a:ext>
                </a:extLst>
              </a:tr>
            </a:tbl>
          </a:graphicData>
        </a:graphic>
      </p:graphicFrame>
    </p:spTree>
    <p:extLst>
      <p:ext uri="{BB962C8B-B14F-4D97-AF65-F5344CB8AC3E}">
        <p14:creationId xmlns:p14="http://schemas.microsoft.com/office/powerpoint/2010/main" val="695106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E3BA6-8C68-33F6-6335-219860630DD9}"/>
            </a:ext>
          </a:extLst>
        </p:cNvPr>
        <p:cNvGrpSpPr/>
        <p:nvPr/>
      </p:nvGrpSpPr>
      <p:grpSpPr>
        <a:xfrm>
          <a:off x="0" y="0"/>
          <a:ext cx="0" cy="0"/>
          <a:chOff x="0" y="0"/>
          <a:chExt cx="0" cy="0"/>
        </a:xfrm>
      </p:grpSpPr>
      <p:sp>
        <p:nvSpPr>
          <p:cNvPr id="6" name="Titre 2">
            <a:extLst>
              <a:ext uri="{FF2B5EF4-FFF2-40B4-BE49-F238E27FC236}">
                <a16:creationId xmlns:a16="http://schemas.microsoft.com/office/drawing/2014/main" id="{DC359AD5-9671-8DE8-32FC-92B4D06F65D2}"/>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Cartographie des outils mis à disposition</a:t>
            </a:r>
          </a:p>
        </p:txBody>
      </p:sp>
      <p:sp>
        <p:nvSpPr>
          <p:cNvPr id="15" name="Espace réservé du texte 5">
            <a:extLst>
              <a:ext uri="{FF2B5EF4-FFF2-40B4-BE49-F238E27FC236}">
                <a16:creationId xmlns:a16="http://schemas.microsoft.com/office/drawing/2014/main" id="{B84CF40D-FAE3-601F-FD5A-2961C0701BD4}"/>
              </a:ext>
            </a:extLst>
          </p:cNvPr>
          <p:cNvSpPr>
            <a:spLocks noGrp="1"/>
          </p:cNvSpPr>
          <p:nvPr>
            <p:ph type="body" sz="half" idx="2"/>
          </p:nvPr>
        </p:nvSpPr>
        <p:spPr>
          <a:xfrm>
            <a:off x="314011" y="1495292"/>
            <a:ext cx="10808421" cy="571702"/>
          </a:xfrm>
        </p:spPr>
        <p:txBody>
          <a:bodyPr/>
          <a:lstStyle/>
          <a:p>
            <a:pPr marL="0" lvl="2" algn="just">
              <a:defRPr/>
            </a:pPr>
            <a:r>
              <a:rPr lang="fr-FR" altLang="fr-FR" sz="1800" dirty="0"/>
              <a:t>Cette rubrique est composée des outils suivants :</a:t>
            </a:r>
          </a:p>
          <a:p>
            <a:pPr marL="0" lvl="2" algn="just">
              <a:defRPr/>
            </a:pPr>
            <a:endParaRPr lang="fr-FR" altLang="fr-FR" sz="1800" dirty="0"/>
          </a:p>
        </p:txBody>
      </p:sp>
      <p:sp>
        <p:nvSpPr>
          <p:cNvPr id="3" name="ZoneTexte 2">
            <a:extLst>
              <a:ext uri="{FF2B5EF4-FFF2-40B4-BE49-F238E27FC236}">
                <a16:creationId xmlns:a16="http://schemas.microsoft.com/office/drawing/2014/main" id="{AB7CB551-05D4-7EFE-8E17-C7B34024474B}"/>
              </a:ext>
            </a:extLst>
          </p:cNvPr>
          <p:cNvSpPr txBox="1"/>
          <p:nvPr/>
        </p:nvSpPr>
        <p:spPr>
          <a:xfrm>
            <a:off x="314011" y="894911"/>
            <a:ext cx="6094324" cy="523220"/>
          </a:xfrm>
          <a:prstGeom prst="rect">
            <a:avLst/>
          </a:prstGeom>
          <a:noFill/>
        </p:spPr>
        <p:txBody>
          <a:bodyPr wrap="square">
            <a:spAutoFit/>
          </a:bodyPr>
          <a:lstStyle/>
          <a:p>
            <a:r>
              <a:rPr lang="fr-FR" altLang="fr-FR" sz="2800" b="1" i="1" dirty="0">
                <a:solidFill>
                  <a:schemeClr val="accent6"/>
                </a:solidFill>
              </a:rPr>
              <a:t>3. Le maintien dans l’emploi </a:t>
            </a:r>
            <a:endParaRPr lang="fr-FR" sz="2800" dirty="0">
              <a:solidFill>
                <a:schemeClr val="accent6"/>
              </a:solidFill>
            </a:endParaRPr>
          </a:p>
        </p:txBody>
      </p:sp>
      <p:graphicFrame>
        <p:nvGraphicFramePr>
          <p:cNvPr id="4" name="Tableau 4">
            <a:extLst>
              <a:ext uri="{FF2B5EF4-FFF2-40B4-BE49-F238E27FC236}">
                <a16:creationId xmlns:a16="http://schemas.microsoft.com/office/drawing/2014/main" id="{5B4FE9C7-0D45-FBC0-7E08-17B8A35BAC14}"/>
              </a:ext>
            </a:extLst>
          </p:cNvPr>
          <p:cNvGraphicFramePr>
            <a:graphicFrameLocks noGrp="1"/>
          </p:cNvGraphicFramePr>
          <p:nvPr>
            <p:extLst>
              <p:ext uri="{D42A27DB-BD31-4B8C-83A1-F6EECF244321}">
                <p14:modId xmlns:p14="http://schemas.microsoft.com/office/powerpoint/2010/main" val="1996095304"/>
              </p:ext>
            </p:extLst>
          </p:nvPr>
        </p:nvGraphicFramePr>
        <p:xfrm>
          <a:off x="919794" y="1973694"/>
          <a:ext cx="10094570" cy="4572000"/>
        </p:xfrm>
        <a:graphic>
          <a:graphicData uri="http://schemas.openxmlformats.org/drawingml/2006/table">
            <a:tbl>
              <a:tblPr firstRow="1" bandRow="1">
                <a:tableStyleId>{5C22544A-7EE6-4342-B048-85BDC9FD1C3A}</a:tableStyleId>
              </a:tblPr>
              <a:tblGrid>
                <a:gridCol w="1241515">
                  <a:extLst>
                    <a:ext uri="{9D8B030D-6E8A-4147-A177-3AD203B41FA5}">
                      <a16:colId xmlns:a16="http://schemas.microsoft.com/office/drawing/2014/main" val="2495290541"/>
                    </a:ext>
                  </a:extLst>
                </a:gridCol>
                <a:gridCol w="5488198">
                  <a:extLst>
                    <a:ext uri="{9D8B030D-6E8A-4147-A177-3AD203B41FA5}">
                      <a16:colId xmlns:a16="http://schemas.microsoft.com/office/drawing/2014/main" val="2185124133"/>
                    </a:ext>
                  </a:extLst>
                </a:gridCol>
                <a:gridCol w="3364857">
                  <a:extLst>
                    <a:ext uri="{9D8B030D-6E8A-4147-A177-3AD203B41FA5}">
                      <a16:colId xmlns:a16="http://schemas.microsoft.com/office/drawing/2014/main" val="1787491915"/>
                    </a:ext>
                  </a:extLst>
                </a:gridCol>
              </a:tblGrid>
              <a:tr h="350802">
                <a:tc>
                  <a:txBody>
                    <a:bodyPr/>
                    <a:lstStyle/>
                    <a:p>
                      <a:pPr algn="ctr"/>
                      <a:r>
                        <a:rPr lang="fr-FR" sz="1800" dirty="0"/>
                        <a:t>Numéro de l’outil</a:t>
                      </a:r>
                    </a:p>
                  </a:txBody>
                  <a:tcPr anchor="ctr"/>
                </a:tc>
                <a:tc>
                  <a:txBody>
                    <a:bodyPr/>
                    <a:lstStyle/>
                    <a:p>
                      <a:pPr algn="ctr"/>
                      <a:r>
                        <a:rPr lang="fr-FR" sz="1800" dirty="0"/>
                        <a:t>Intitulé</a:t>
                      </a:r>
                    </a:p>
                  </a:txBody>
                  <a:tcPr anchor="ctr"/>
                </a:tc>
                <a:tc>
                  <a:txBody>
                    <a:bodyPr/>
                    <a:lstStyle/>
                    <a:p>
                      <a:pPr algn="ctr"/>
                      <a:r>
                        <a:rPr lang="fr-FR" sz="1800" dirty="0"/>
                        <a:t>Source</a:t>
                      </a:r>
                    </a:p>
                  </a:txBody>
                  <a:tcPr anchor="ctr"/>
                </a:tc>
                <a:extLst>
                  <a:ext uri="{0D108BD9-81ED-4DB2-BD59-A6C34878D82A}">
                    <a16:rowId xmlns:a16="http://schemas.microsoft.com/office/drawing/2014/main" val="1373650922"/>
                  </a:ext>
                </a:extLst>
              </a:tr>
              <a:tr h="350802">
                <a:tc>
                  <a:txBody>
                    <a:bodyPr/>
                    <a:lstStyle/>
                    <a:p>
                      <a:pPr marL="0" indent="0" algn="ctr">
                        <a:buFont typeface="Wingdings" panose="05000000000000000000" pitchFamily="2" charset="2"/>
                        <a:buNone/>
                      </a:pPr>
                      <a:r>
                        <a:rPr lang="fr-FR" sz="1800" dirty="0"/>
                        <a:t>4.1</a:t>
                      </a:r>
                    </a:p>
                  </a:txBody>
                  <a:tcPr/>
                </a:tc>
                <a:tc>
                  <a:txBody>
                    <a:bodyPr/>
                    <a:lstStyle/>
                    <a:p>
                      <a:pPr marL="285750" indent="-285750" algn="just">
                        <a:buFont typeface="Wingdings" panose="05000000000000000000" pitchFamily="2" charset="2"/>
                        <a:buChar char="§"/>
                      </a:pPr>
                      <a:r>
                        <a:rPr lang="fr-FR" sz="1800" dirty="0">
                          <a:hlinkClick r:id="rId3"/>
                        </a:rPr>
                        <a:t>Guide des bonnes pratiques en faveur du maintien</a:t>
                      </a:r>
                      <a:endParaRPr lang="fr-FR" sz="1800" dirty="0"/>
                    </a:p>
                  </a:txBody>
                  <a:tcPr/>
                </a:tc>
                <a:tc>
                  <a:txBody>
                    <a:bodyPr/>
                    <a:lstStyle/>
                    <a:p>
                      <a:pPr marL="285750" indent="-285750" algn="just">
                        <a:buFont typeface="Wingdings" panose="05000000000000000000" pitchFamily="2" charset="2"/>
                        <a:buChar char="§"/>
                      </a:pPr>
                      <a:r>
                        <a:rPr lang="fr-FR" sz="1800" dirty="0"/>
                        <a:t>Handi-Pacte AURA</a:t>
                      </a:r>
                    </a:p>
                  </a:txBody>
                  <a:tcPr anchor="ctr"/>
                </a:tc>
                <a:extLst>
                  <a:ext uri="{0D108BD9-81ED-4DB2-BD59-A6C34878D82A}">
                    <a16:rowId xmlns:a16="http://schemas.microsoft.com/office/drawing/2014/main" val="1170556820"/>
                  </a:ext>
                </a:extLst>
              </a:tr>
              <a:tr h="350802">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800" dirty="0"/>
                        <a:t>4.2</a:t>
                      </a:r>
                    </a:p>
                  </a:txBody>
                  <a:tcPr/>
                </a:tc>
                <a:tc>
                  <a:txBody>
                    <a:bodyPr/>
                    <a:lstStyle/>
                    <a:p>
                      <a:pPr marL="285750" indent="-285750" algn="just">
                        <a:buFont typeface="Wingdings" panose="05000000000000000000" pitchFamily="2" charset="2"/>
                        <a:buChar char="§"/>
                      </a:pPr>
                      <a:r>
                        <a:rPr lang="fr-FR" sz="1800" dirty="0">
                          <a:hlinkClick r:id="rId4"/>
                        </a:rPr>
                        <a:t>Guide La retraite des agents en situation de handicap dans la Fonction Publique</a:t>
                      </a:r>
                      <a:endParaRPr lang="fr-FR" sz="1800" dirty="0"/>
                    </a:p>
                  </a:txBody>
                  <a:tcPr/>
                </a:tc>
                <a:tc>
                  <a:txBody>
                    <a:bodyPr/>
                    <a:lstStyle/>
                    <a:p>
                      <a:pPr marL="285750" indent="-285750" algn="just">
                        <a:buFont typeface="Wingdings" panose="05000000000000000000" pitchFamily="2" charset="2"/>
                        <a:buChar char="§"/>
                      </a:pPr>
                      <a:r>
                        <a:rPr lang="fr-FR" sz="1800" dirty="0"/>
                        <a:t>Handi-Pacte Occitanie</a:t>
                      </a:r>
                    </a:p>
                  </a:txBody>
                  <a:tcPr anchor="ctr"/>
                </a:tc>
                <a:extLst>
                  <a:ext uri="{0D108BD9-81ED-4DB2-BD59-A6C34878D82A}">
                    <a16:rowId xmlns:a16="http://schemas.microsoft.com/office/drawing/2014/main" val="1048735426"/>
                  </a:ext>
                </a:extLst>
              </a:tr>
              <a:tr h="350802">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800" dirty="0"/>
                        <a:t>4.3</a:t>
                      </a:r>
                    </a:p>
                  </a:txBody>
                  <a:tcPr/>
                </a:tc>
                <a:tc>
                  <a:txBody>
                    <a:bodyPr/>
                    <a:lstStyle/>
                    <a:p>
                      <a:pPr marL="285750" indent="-285750" algn="just">
                        <a:buFont typeface="Wingdings" panose="05000000000000000000" pitchFamily="2" charset="2"/>
                        <a:buChar char="§"/>
                      </a:pPr>
                      <a:r>
                        <a:rPr lang="fr-FR" sz="1800" dirty="0">
                          <a:hlinkClick r:id="rId5"/>
                        </a:rPr>
                        <a:t>Formaliser une procédure de reclassement </a:t>
                      </a:r>
                      <a:endParaRPr lang="fr-FR" sz="1800" dirty="0"/>
                    </a:p>
                  </a:txBody>
                  <a:tcPr/>
                </a:tc>
                <a:tc>
                  <a:txBody>
                    <a:bodyPr/>
                    <a:lstStyle/>
                    <a:p>
                      <a:pPr marL="285750" indent="-285750" algn="just">
                        <a:buFont typeface="Wingdings" panose="05000000000000000000" pitchFamily="2" charset="2"/>
                        <a:buChar char="§"/>
                      </a:pPr>
                      <a:r>
                        <a:rPr lang="fr-FR" sz="1800" dirty="0"/>
                        <a:t>Handi-Pacte Bourgogne Franche-Comté</a:t>
                      </a:r>
                    </a:p>
                  </a:txBody>
                  <a:tcPr anchor="ctr"/>
                </a:tc>
                <a:extLst>
                  <a:ext uri="{0D108BD9-81ED-4DB2-BD59-A6C34878D82A}">
                    <a16:rowId xmlns:a16="http://schemas.microsoft.com/office/drawing/2014/main" val="4277847409"/>
                  </a:ext>
                </a:extLst>
              </a:tr>
              <a:tr h="350802">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800" dirty="0"/>
                        <a:t>4.4</a:t>
                      </a:r>
                    </a:p>
                  </a:txBody>
                  <a:tcPr/>
                </a:tc>
                <a:tc>
                  <a:txBody>
                    <a:bodyPr/>
                    <a:lstStyle/>
                    <a:p>
                      <a:pPr marL="285750" indent="-285750" algn="just">
                        <a:buFont typeface="Wingdings" panose="05000000000000000000" pitchFamily="2" charset="2"/>
                        <a:buChar char="§"/>
                      </a:pPr>
                      <a:r>
                        <a:rPr lang="fr-FR" sz="1800" dirty="0">
                          <a:hlinkClick r:id="rId6"/>
                        </a:rPr>
                        <a:t>Guide de l’aménagement raisonnable </a:t>
                      </a:r>
                      <a:endParaRPr lang="fr-FR" sz="1800" dirty="0"/>
                    </a:p>
                  </a:txBody>
                  <a:tcPr/>
                </a:tc>
                <a:tc>
                  <a:txBody>
                    <a:bodyPr/>
                    <a:lstStyle/>
                    <a:p>
                      <a:pPr marL="285750" indent="-285750" algn="just">
                        <a:buFont typeface="Wingdings" panose="05000000000000000000" pitchFamily="2" charset="2"/>
                        <a:buChar char="§"/>
                      </a:pPr>
                      <a:r>
                        <a:rPr lang="fr-FR" sz="1800" dirty="0"/>
                        <a:t>Défenseur des Droits</a:t>
                      </a:r>
                    </a:p>
                  </a:txBody>
                  <a:tcPr anchor="ctr"/>
                </a:tc>
                <a:extLst>
                  <a:ext uri="{0D108BD9-81ED-4DB2-BD59-A6C34878D82A}">
                    <a16:rowId xmlns:a16="http://schemas.microsoft.com/office/drawing/2014/main" val="2058872506"/>
                  </a:ext>
                </a:extLst>
              </a:tr>
              <a:tr h="350802">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800" dirty="0"/>
                        <a:t>4.5</a:t>
                      </a:r>
                    </a:p>
                  </a:txBody>
                  <a:tcPr/>
                </a:tc>
                <a:tc>
                  <a:txBody>
                    <a:bodyPr/>
                    <a:lstStyle/>
                    <a:p>
                      <a:pPr marL="285750" indent="-285750" algn="just">
                        <a:buFont typeface="Wingdings" panose="05000000000000000000" pitchFamily="2" charset="2"/>
                        <a:buChar char="§"/>
                      </a:pPr>
                      <a:r>
                        <a:rPr lang="fr-FR" sz="1800" dirty="0">
                          <a:hlinkClick r:id="rId7"/>
                        </a:rPr>
                        <a:t>Kit de la Période de Préparation au Reclassement </a:t>
                      </a:r>
                      <a:r>
                        <a:rPr lang="fr-FR" sz="1800" dirty="0"/>
                        <a:t>(PPR)</a:t>
                      </a:r>
                    </a:p>
                  </a:txBody>
                  <a:tcPr/>
                </a:tc>
                <a:tc>
                  <a:txBody>
                    <a:bodyPr/>
                    <a:lstStyle/>
                    <a:p>
                      <a:pPr marL="285750" indent="-285750" algn="just">
                        <a:buFont typeface="Wingdings" panose="05000000000000000000" pitchFamily="2" charset="2"/>
                        <a:buChar char="§"/>
                      </a:pPr>
                      <a:r>
                        <a:rPr lang="fr-FR" sz="1800" dirty="0"/>
                        <a:t>Handi-Pacte Occitanie</a:t>
                      </a:r>
                    </a:p>
                  </a:txBody>
                  <a:tcPr anchor="ctr"/>
                </a:tc>
                <a:extLst>
                  <a:ext uri="{0D108BD9-81ED-4DB2-BD59-A6C34878D82A}">
                    <a16:rowId xmlns:a16="http://schemas.microsoft.com/office/drawing/2014/main" val="169955785"/>
                  </a:ext>
                </a:extLst>
              </a:tr>
              <a:tr h="350802">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800" dirty="0"/>
                        <a:t>4.6</a:t>
                      </a:r>
                    </a:p>
                  </a:txBody>
                  <a:tcPr/>
                </a:tc>
                <a:tc>
                  <a:txBody>
                    <a:bodyPr/>
                    <a:lstStyle/>
                    <a:p>
                      <a:pPr marL="285750" indent="-285750" algn="just">
                        <a:buFont typeface="Wingdings" panose="05000000000000000000" pitchFamily="2" charset="2"/>
                        <a:buChar char="§"/>
                      </a:pPr>
                      <a:r>
                        <a:rPr lang="fr-FR" sz="1800" dirty="0">
                          <a:hlinkClick r:id="rId8"/>
                        </a:rPr>
                        <a:t>Guide « Anticiper et Accompagner le retour à l’emploi pendant ou après un cancer »</a:t>
                      </a:r>
                      <a:endParaRPr lang="fr-FR" sz="1800" dirty="0"/>
                    </a:p>
                  </a:txBody>
                  <a:tcPr/>
                </a:tc>
                <a:tc>
                  <a:txBody>
                    <a:bodyPr/>
                    <a:lstStyle/>
                    <a:p>
                      <a:pPr marL="285750" indent="-285750" algn="just">
                        <a:buFont typeface="Wingdings" panose="05000000000000000000" pitchFamily="2" charset="2"/>
                        <a:buChar char="§"/>
                      </a:pPr>
                      <a:r>
                        <a:rPr lang="fr-FR" sz="1800" dirty="0"/>
                        <a:t>Handi-Pacte Occitanie</a:t>
                      </a:r>
                    </a:p>
                  </a:txBody>
                  <a:tcPr anchor="ctr"/>
                </a:tc>
                <a:extLst>
                  <a:ext uri="{0D108BD9-81ED-4DB2-BD59-A6C34878D82A}">
                    <a16:rowId xmlns:a16="http://schemas.microsoft.com/office/drawing/2014/main" val="1975430323"/>
                  </a:ext>
                </a:extLst>
              </a:tr>
              <a:tr h="350802">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sz="1800" dirty="0"/>
                        <a:t>4.7</a:t>
                      </a:r>
                    </a:p>
                  </a:txBody>
                  <a:tcPr/>
                </a:tc>
                <a:tc>
                  <a:txBody>
                    <a:bodyPr/>
                    <a:lstStyle/>
                    <a:p>
                      <a:pPr marL="285750" indent="-285750" algn="just">
                        <a:buFont typeface="Wingdings" panose="05000000000000000000" pitchFamily="2" charset="2"/>
                        <a:buChar char="§"/>
                      </a:pPr>
                      <a:r>
                        <a:rPr lang="fr-FR" sz="1800" dirty="0">
                          <a:hlinkClick r:id="rId9"/>
                        </a:rPr>
                        <a:t>Guide « Accompagner le reclassement des agents en situation de handicap dans la Fonction Publique »</a:t>
                      </a:r>
                      <a:endParaRPr lang="fr-FR" sz="1800" dirty="0"/>
                    </a:p>
                  </a:txBody>
                  <a:tcPr/>
                </a:tc>
                <a:tc>
                  <a:txBody>
                    <a:bodyPr/>
                    <a:lstStyle/>
                    <a:p>
                      <a:pPr marL="285750" indent="-285750" algn="just">
                        <a:buFont typeface="Wingdings" panose="05000000000000000000" pitchFamily="2" charset="2"/>
                        <a:buChar char="§"/>
                      </a:pPr>
                      <a:r>
                        <a:rPr lang="fr-FR" sz="1800" dirty="0"/>
                        <a:t>Handi-Pacte Occitanie</a:t>
                      </a:r>
                    </a:p>
                  </a:txBody>
                  <a:tcPr anchor="ctr"/>
                </a:tc>
                <a:extLst>
                  <a:ext uri="{0D108BD9-81ED-4DB2-BD59-A6C34878D82A}">
                    <a16:rowId xmlns:a16="http://schemas.microsoft.com/office/drawing/2014/main" val="640695431"/>
                  </a:ext>
                </a:extLst>
              </a:tr>
            </a:tbl>
          </a:graphicData>
        </a:graphic>
      </p:graphicFrame>
    </p:spTree>
    <p:extLst>
      <p:ext uri="{BB962C8B-B14F-4D97-AF65-F5344CB8AC3E}">
        <p14:creationId xmlns:p14="http://schemas.microsoft.com/office/powerpoint/2010/main" val="1425403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3461C-FC89-877E-FA64-D4F7E7DD4662}"/>
            </a:ext>
          </a:extLst>
        </p:cNvPr>
        <p:cNvGrpSpPr/>
        <p:nvPr/>
      </p:nvGrpSpPr>
      <p:grpSpPr>
        <a:xfrm>
          <a:off x="0" y="0"/>
          <a:ext cx="0" cy="0"/>
          <a:chOff x="0" y="0"/>
          <a:chExt cx="0" cy="0"/>
        </a:xfrm>
      </p:grpSpPr>
      <p:sp>
        <p:nvSpPr>
          <p:cNvPr id="6" name="Titre 2">
            <a:extLst>
              <a:ext uri="{FF2B5EF4-FFF2-40B4-BE49-F238E27FC236}">
                <a16:creationId xmlns:a16="http://schemas.microsoft.com/office/drawing/2014/main" id="{6EF7C591-2E55-A5E5-8C7D-8A60B0F5214D}"/>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Cartographie des outils mis à disposition</a:t>
            </a:r>
          </a:p>
        </p:txBody>
      </p:sp>
      <p:sp>
        <p:nvSpPr>
          <p:cNvPr id="15" name="Espace réservé du texte 5">
            <a:extLst>
              <a:ext uri="{FF2B5EF4-FFF2-40B4-BE49-F238E27FC236}">
                <a16:creationId xmlns:a16="http://schemas.microsoft.com/office/drawing/2014/main" id="{C964811D-71C1-DFC0-D4E1-D3207E0957A4}"/>
              </a:ext>
            </a:extLst>
          </p:cNvPr>
          <p:cNvSpPr>
            <a:spLocks noGrp="1"/>
          </p:cNvSpPr>
          <p:nvPr>
            <p:ph type="body" sz="half" idx="2"/>
          </p:nvPr>
        </p:nvSpPr>
        <p:spPr>
          <a:xfrm>
            <a:off x="314010" y="1683723"/>
            <a:ext cx="10808421" cy="571702"/>
          </a:xfrm>
        </p:spPr>
        <p:txBody>
          <a:bodyPr/>
          <a:lstStyle/>
          <a:p>
            <a:pPr marL="0" lvl="2" algn="just">
              <a:defRPr/>
            </a:pPr>
            <a:r>
              <a:rPr lang="fr-FR" altLang="fr-FR" sz="1800" dirty="0"/>
              <a:t>Cette rubrique est composée des outils suivants :</a:t>
            </a:r>
          </a:p>
          <a:p>
            <a:pPr marL="0" lvl="2" algn="just">
              <a:defRPr/>
            </a:pPr>
            <a:endParaRPr lang="fr-FR" altLang="fr-FR" sz="1800" dirty="0"/>
          </a:p>
        </p:txBody>
      </p:sp>
      <p:sp>
        <p:nvSpPr>
          <p:cNvPr id="3" name="ZoneTexte 2">
            <a:extLst>
              <a:ext uri="{FF2B5EF4-FFF2-40B4-BE49-F238E27FC236}">
                <a16:creationId xmlns:a16="http://schemas.microsoft.com/office/drawing/2014/main" id="{170E0E6B-B754-A3F7-63E9-101460585C0D}"/>
              </a:ext>
            </a:extLst>
          </p:cNvPr>
          <p:cNvSpPr txBox="1"/>
          <p:nvPr/>
        </p:nvSpPr>
        <p:spPr>
          <a:xfrm>
            <a:off x="314010" y="894911"/>
            <a:ext cx="9089633" cy="523220"/>
          </a:xfrm>
          <a:prstGeom prst="rect">
            <a:avLst/>
          </a:prstGeom>
          <a:noFill/>
        </p:spPr>
        <p:txBody>
          <a:bodyPr wrap="square">
            <a:spAutoFit/>
          </a:bodyPr>
          <a:lstStyle/>
          <a:p>
            <a:r>
              <a:rPr lang="fr-FR" altLang="fr-FR" sz="2800" b="1" i="1" dirty="0">
                <a:solidFill>
                  <a:schemeClr val="accent6"/>
                </a:solidFill>
              </a:rPr>
              <a:t>4. La communication et la sensibilisation</a:t>
            </a:r>
            <a:endParaRPr lang="fr-FR" sz="2800" dirty="0">
              <a:solidFill>
                <a:schemeClr val="accent6"/>
              </a:solidFill>
            </a:endParaRPr>
          </a:p>
        </p:txBody>
      </p:sp>
      <p:graphicFrame>
        <p:nvGraphicFramePr>
          <p:cNvPr id="4" name="Tableau 4">
            <a:extLst>
              <a:ext uri="{FF2B5EF4-FFF2-40B4-BE49-F238E27FC236}">
                <a16:creationId xmlns:a16="http://schemas.microsoft.com/office/drawing/2014/main" id="{E280B366-38DF-828E-44F3-A2A0AFEAA8BF}"/>
              </a:ext>
            </a:extLst>
          </p:cNvPr>
          <p:cNvGraphicFramePr>
            <a:graphicFrameLocks noGrp="1"/>
          </p:cNvGraphicFramePr>
          <p:nvPr>
            <p:extLst>
              <p:ext uri="{D42A27DB-BD31-4B8C-83A1-F6EECF244321}">
                <p14:modId xmlns:p14="http://schemas.microsoft.com/office/powerpoint/2010/main" val="2268578235"/>
              </p:ext>
            </p:extLst>
          </p:nvPr>
        </p:nvGraphicFramePr>
        <p:xfrm>
          <a:off x="919794" y="2593979"/>
          <a:ext cx="9380718" cy="2651760"/>
        </p:xfrm>
        <a:graphic>
          <a:graphicData uri="http://schemas.openxmlformats.org/drawingml/2006/table">
            <a:tbl>
              <a:tblPr firstRow="1" bandRow="1">
                <a:tableStyleId>{5C22544A-7EE6-4342-B048-85BDC9FD1C3A}</a:tableStyleId>
              </a:tblPr>
              <a:tblGrid>
                <a:gridCol w="1522907">
                  <a:extLst>
                    <a:ext uri="{9D8B030D-6E8A-4147-A177-3AD203B41FA5}">
                      <a16:colId xmlns:a16="http://schemas.microsoft.com/office/drawing/2014/main" val="2495290541"/>
                    </a:ext>
                  </a:extLst>
                </a:gridCol>
                <a:gridCol w="4730905">
                  <a:extLst>
                    <a:ext uri="{9D8B030D-6E8A-4147-A177-3AD203B41FA5}">
                      <a16:colId xmlns:a16="http://schemas.microsoft.com/office/drawing/2014/main" val="2185124133"/>
                    </a:ext>
                  </a:extLst>
                </a:gridCol>
                <a:gridCol w="3126906">
                  <a:extLst>
                    <a:ext uri="{9D8B030D-6E8A-4147-A177-3AD203B41FA5}">
                      <a16:colId xmlns:a16="http://schemas.microsoft.com/office/drawing/2014/main" val="1787491915"/>
                    </a:ext>
                  </a:extLst>
                </a:gridCol>
              </a:tblGrid>
              <a:tr h="350802">
                <a:tc>
                  <a:txBody>
                    <a:bodyPr/>
                    <a:lstStyle/>
                    <a:p>
                      <a:pPr algn="ctr"/>
                      <a:r>
                        <a:rPr lang="fr-FR" sz="1800" dirty="0"/>
                        <a:t>Numéro de l’outil</a:t>
                      </a:r>
                    </a:p>
                  </a:txBody>
                  <a:tcPr anchor="ctr"/>
                </a:tc>
                <a:tc>
                  <a:txBody>
                    <a:bodyPr/>
                    <a:lstStyle/>
                    <a:p>
                      <a:pPr algn="ctr"/>
                      <a:r>
                        <a:rPr lang="fr-FR" sz="1800" dirty="0"/>
                        <a:t>Intitulé</a:t>
                      </a:r>
                    </a:p>
                  </a:txBody>
                  <a:tcPr anchor="ctr"/>
                </a:tc>
                <a:tc>
                  <a:txBody>
                    <a:bodyPr/>
                    <a:lstStyle/>
                    <a:p>
                      <a:pPr algn="ctr"/>
                      <a:r>
                        <a:rPr lang="fr-FR" sz="1800" dirty="0"/>
                        <a:t>Source</a:t>
                      </a:r>
                    </a:p>
                  </a:txBody>
                  <a:tcPr anchor="ctr"/>
                </a:tc>
                <a:extLst>
                  <a:ext uri="{0D108BD9-81ED-4DB2-BD59-A6C34878D82A}">
                    <a16:rowId xmlns:a16="http://schemas.microsoft.com/office/drawing/2014/main" val="1373650922"/>
                  </a:ext>
                </a:extLst>
              </a:tr>
              <a:tr h="350802">
                <a:tc>
                  <a:txBody>
                    <a:bodyPr/>
                    <a:lstStyle/>
                    <a:p>
                      <a:pPr marL="0" indent="0" algn="ctr">
                        <a:buFont typeface="Wingdings" panose="05000000000000000000" pitchFamily="2" charset="2"/>
                        <a:buNone/>
                      </a:pPr>
                      <a:r>
                        <a:rPr lang="fr-FR" sz="1800" dirty="0"/>
                        <a:t>4.1</a:t>
                      </a:r>
                    </a:p>
                  </a:txBody>
                  <a:tcPr/>
                </a:tc>
                <a:tc>
                  <a:txBody>
                    <a:bodyPr/>
                    <a:lstStyle/>
                    <a:p>
                      <a:pPr marL="285750" indent="-285750" algn="just">
                        <a:buFont typeface="Wingdings" panose="05000000000000000000" pitchFamily="2" charset="2"/>
                        <a:buChar char="§"/>
                      </a:pPr>
                      <a:r>
                        <a:rPr lang="fr-FR" sz="1800" dirty="0">
                          <a:hlinkClick r:id="rId3"/>
                        </a:rPr>
                        <a:t>Valise SEEPH 2024</a:t>
                      </a:r>
                      <a:endParaRPr lang="fr-FR" sz="1800" dirty="0"/>
                    </a:p>
                  </a:txBody>
                  <a:tcPr/>
                </a:tc>
                <a:tc>
                  <a:txBody>
                    <a:bodyPr/>
                    <a:lstStyle/>
                    <a:p>
                      <a:pPr marL="285750" indent="-285750" algn="just">
                        <a:buFont typeface="Wingdings" panose="05000000000000000000" pitchFamily="2" charset="2"/>
                        <a:buChar char="§"/>
                      </a:pPr>
                      <a:r>
                        <a:rPr lang="fr-FR" sz="1800" dirty="0"/>
                        <a:t>FIPHFP </a:t>
                      </a:r>
                    </a:p>
                  </a:txBody>
                  <a:tcPr/>
                </a:tc>
                <a:extLst>
                  <a:ext uri="{0D108BD9-81ED-4DB2-BD59-A6C34878D82A}">
                    <a16:rowId xmlns:a16="http://schemas.microsoft.com/office/drawing/2014/main" val="1170556820"/>
                  </a:ext>
                </a:extLst>
              </a:tr>
              <a:tr h="350802">
                <a:tc>
                  <a:txBody>
                    <a:bodyPr/>
                    <a:lstStyle/>
                    <a:p>
                      <a:pPr marL="0" indent="0" algn="ctr">
                        <a:buFont typeface="Wingdings" panose="05000000000000000000" pitchFamily="2" charset="2"/>
                        <a:buNone/>
                      </a:pPr>
                      <a:r>
                        <a:rPr lang="fr-FR" sz="1800" dirty="0"/>
                        <a:t>4.2</a:t>
                      </a:r>
                    </a:p>
                  </a:txBody>
                  <a:tcPr/>
                </a:tc>
                <a:tc>
                  <a:txBody>
                    <a:bodyPr/>
                    <a:lstStyle/>
                    <a:p>
                      <a:pPr marL="285750" indent="-285750" algn="just">
                        <a:buFont typeface="Wingdings" panose="05000000000000000000" pitchFamily="2" charset="2"/>
                        <a:buChar char="§"/>
                      </a:pPr>
                      <a:r>
                        <a:rPr lang="fr-FR" sz="1800" dirty="0">
                          <a:hlinkClick r:id="rId4"/>
                        </a:rPr>
                        <a:t>Kit SEEPH 2024</a:t>
                      </a:r>
                      <a:endParaRPr lang="fr-FR" sz="1800" dirty="0"/>
                    </a:p>
                  </a:txBody>
                  <a:tcPr/>
                </a:tc>
                <a:tc>
                  <a:txBody>
                    <a:bodyPr/>
                    <a:lstStyle/>
                    <a:p>
                      <a:pPr marL="285750" indent="-285750" algn="just">
                        <a:buFont typeface="Wingdings" panose="05000000000000000000" pitchFamily="2" charset="2"/>
                        <a:buChar char="§"/>
                      </a:pPr>
                      <a:r>
                        <a:rPr lang="fr-FR" sz="1800" dirty="0"/>
                        <a:t>Handi-Pacte Occitanie</a:t>
                      </a:r>
                    </a:p>
                  </a:txBody>
                  <a:tcPr/>
                </a:tc>
                <a:extLst>
                  <a:ext uri="{0D108BD9-81ED-4DB2-BD59-A6C34878D82A}">
                    <a16:rowId xmlns:a16="http://schemas.microsoft.com/office/drawing/2014/main" val="1048735426"/>
                  </a:ext>
                </a:extLst>
              </a:tr>
              <a:tr h="350802">
                <a:tc>
                  <a:txBody>
                    <a:bodyPr/>
                    <a:lstStyle/>
                    <a:p>
                      <a:pPr marL="0" indent="0" algn="ctr">
                        <a:buFont typeface="Wingdings" panose="05000000000000000000" pitchFamily="2" charset="2"/>
                        <a:buNone/>
                      </a:pPr>
                      <a:r>
                        <a:rPr lang="fr-FR" sz="1800" dirty="0"/>
                        <a:t>4.3</a:t>
                      </a:r>
                    </a:p>
                  </a:txBody>
                  <a:tcPr/>
                </a:tc>
                <a:tc>
                  <a:txBody>
                    <a:bodyPr/>
                    <a:lstStyle/>
                    <a:p>
                      <a:pPr marL="285750" indent="-285750" algn="just">
                        <a:buFont typeface="Wingdings" panose="05000000000000000000" pitchFamily="2" charset="2"/>
                        <a:buChar char="§"/>
                      </a:pPr>
                      <a:r>
                        <a:rPr lang="fr-FR" sz="1800" dirty="0">
                          <a:hlinkClick r:id="rId5"/>
                        </a:rPr>
                        <a:t>Fiche pratique : Communiquer auprès du collectif de travail</a:t>
                      </a:r>
                      <a:endParaRPr lang="fr-FR" sz="1800" dirty="0"/>
                    </a:p>
                  </a:txBody>
                  <a:tcPr/>
                </a:tc>
                <a:tc>
                  <a:txBody>
                    <a:bodyPr/>
                    <a:lstStyle/>
                    <a:p>
                      <a:pPr marL="285750" indent="-285750" algn="just">
                        <a:buFont typeface="Wingdings" panose="05000000000000000000" pitchFamily="2" charset="2"/>
                        <a:buChar char="§"/>
                      </a:pPr>
                      <a:r>
                        <a:rPr lang="fr-FR" sz="1800" dirty="0"/>
                        <a:t>Handi-Pacte La Réunion</a:t>
                      </a:r>
                    </a:p>
                  </a:txBody>
                  <a:tcPr/>
                </a:tc>
                <a:extLst>
                  <a:ext uri="{0D108BD9-81ED-4DB2-BD59-A6C34878D82A}">
                    <a16:rowId xmlns:a16="http://schemas.microsoft.com/office/drawing/2014/main" val="4277847409"/>
                  </a:ext>
                </a:extLst>
              </a:tr>
              <a:tr h="350802">
                <a:tc>
                  <a:txBody>
                    <a:bodyPr/>
                    <a:lstStyle/>
                    <a:p>
                      <a:pPr marL="0" indent="0" algn="ctr">
                        <a:buFont typeface="Wingdings" panose="05000000000000000000" pitchFamily="2" charset="2"/>
                        <a:buNone/>
                      </a:pPr>
                      <a:r>
                        <a:rPr lang="fr-FR" sz="1800" dirty="0"/>
                        <a:t>4.4</a:t>
                      </a:r>
                    </a:p>
                  </a:txBody>
                  <a:tcPr/>
                </a:tc>
                <a:tc>
                  <a:txBody>
                    <a:bodyPr/>
                    <a:lstStyle/>
                    <a:p>
                      <a:pPr marL="285750" indent="-285750" algn="just">
                        <a:buFont typeface="Wingdings" panose="05000000000000000000" pitchFamily="2" charset="2"/>
                        <a:buChar char="§"/>
                      </a:pPr>
                      <a:r>
                        <a:rPr lang="fr-FR" sz="1800" dirty="0">
                          <a:hlinkClick r:id="rId6"/>
                        </a:rPr>
                        <a:t>Fiche pratique : Communiquer auprès d’un agent en situation de handicap</a:t>
                      </a:r>
                      <a:endParaRPr lang="fr-FR" sz="1800" dirty="0"/>
                    </a:p>
                  </a:txBody>
                  <a:tcPr/>
                </a:tc>
                <a:tc>
                  <a:txBody>
                    <a:bodyPr/>
                    <a:lstStyle/>
                    <a:p>
                      <a:pPr marL="285750" indent="-285750" algn="just">
                        <a:buFont typeface="Wingdings" panose="05000000000000000000" pitchFamily="2" charset="2"/>
                        <a:buChar char="§"/>
                      </a:pPr>
                      <a:r>
                        <a:rPr lang="fr-FR" sz="1800" dirty="0"/>
                        <a:t>Handi-Pacte La Réunion</a:t>
                      </a:r>
                    </a:p>
                  </a:txBody>
                  <a:tcPr/>
                </a:tc>
                <a:extLst>
                  <a:ext uri="{0D108BD9-81ED-4DB2-BD59-A6C34878D82A}">
                    <a16:rowId xmlns:a16="http://schemas.microsoft.com/office/drawing/2014/main" val="2058872506"/>
                  </a:ext>
                </a:extLst>
              </a:tr>
            </a:tbl>
          </a:graphicData>
        </a:graphic>
      </p:graphicFrame>
    </p:spTree>
    <p:extLst>
      <p:ext uri="{BB962C8B-B14F-4D97-AF65-F5344CB8AC3E}">
        <p14:creationId xmlns:p14="http://schemas.microsoft.com/office/powerpoint/2010/main" val="231214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89486-11D1-D0C8-2420-3A7A7186E163}"/>
            </a:ext>
          </a:extLst>
        </p:cNvPr>
        <p:cNvGrpSpPr/>
        <p:nvPr/>
      </p:nvGrpSpPr>
      <p:grpSpPr>
        <a:xfrm>
          <a:off x="0" y="0"/>
          <a:ext cx="0" cy="0"/>
          <a:chOff x="0" y="0"/>
          <a:chExt cx="0" cy="0"/>
        </a:xfrm>
      </p:grpSpPr>
      <p:sp>
        <p:nvSpPr>
          <p:cNvPr id="6" name="Titre 2">
            <a:extLst>
              <a:ext uri="{FF2B5EF4-FFF2-40B4-BE49-F238E27FC236}">
                <a16:creationId xmlns:a16="http://schemas.microsoft.com/office/drawing/2014/main" id="{C94AC773-2C8F-E42F-FBFB-A40C1BCB2AFE}"/>
              </a:ext>
            </a:extLst>
          </p:cNvPr>
          <p:cNvSpPr txBox="1">
            <a:spLocks/>
          </p:cNvSpPr>
          <p:nvPr/>
        </p:nvSpPr>
        <p:spPr>
          <a:xfrm>
            <a:off x="205942" y="339348"/>
            <a:ext cx="10808422" cy="740229"/>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Raleway" pitchFamily="2" charset="77"/>
                <a:ea typeface="+mj-ea"/>
                <a:cs typeface="+mj-cs"/>
              </a:defRPr>
            </a:lvl1pPr>
          </a:lstStyle>
          <a:p>
            <a:r>
              <a:rPr lang="fr-FR" sz="3200" b="0" dirty="0">
                <a:solidFill>
                  <a:srgbClr val="00959A"/>
                </a:solidFill>
                <a:latin typeface="+mj-lt"/>
              </a:rPr>
              <a:t>Cartographie des outils mis à disposition</a:t>
            </a:r>
          </a:p>
        </p:txBody>
      </p:sp>
      <p:sp>
        <p:nvSpPr>
          <p:cNvPr id="15" name="Espace réservé du texte 5">
            <a:extLst>
              <a:ext uri="{FF2B5EF4-FFF2-40B4-BE49-F238E27FC236}">
                <a16:creationId xmlns:a16="http://schemas.microsoft.com/office/drawing/2014/main" id="{CDEA8762-B2E4-50BD-2886-DA23736F742C}"/>
              </a:ext>
            </a:extLst>
          </p:cNvPr>
          <p:cNvSpPr>
            <a:spLocks noGrp="1"/>
          </p:cNvSpPr>
          <p:nvPr>
            <p:ph type="body" sz="half" idx="2"/>
          </p:nvPr>
        </p:nvSpPr>
        <p:spPr>
          <a:xfrm>
            <a:off x="314011" y="1819806"/>
            <a:ext cx="10808421" cy="571702"/>
          </a:xfrm>
        </p:spPr>
        <p:txBody>
          <a:bodyPr/>
          <a:lstStyle/>
          <a:p>
            <a:pPr marL="0" lvl="2" algn="just">
              <a:defRPr/>
            </a:pPr>
            <a:r>
              <a:rPr lang="fr-FR" altLang="fr-FR" sz="1800" dirty="0"/>
              <a:t>Cette rubrique est composée des outils suivants :</a:t>
            </a:r>
          </a:p>
          <a:p>
            <a:pPr marL="0" lvl="2" algn="just">
              <a:defRPr/>
            </a:pPr>
            <a:endParaRPr lang="fr-FR" altLang="fr-FR" sz="1800" dirty="0"/>
          </a:p>
        </p:txBody>
      </p:sp>
      <p:sp>
        <p:nvSpPr>
          <p:cNvPr id="3" name="ZoneTexte 2">
            <a:extLst>
              <a:ext uri="{FF2B5EF4-FFF2-40B4-BE49-F238E27FC236}">
                <a16:creationId xmlns:a16="http://schemas.microsoft.com/office/drawing/2014/main" id="{76106E71-237C-0A51-94F0-EA1EC2B530F4}"/>
              </a:ext>
            </a:extLst>
          </p:cNvPr>
          <p:cNvSpPr txBox="1"/>
          <p:nvPr/>
        </p:nvSpPr>
        <p:spPr>
          <a:xfrm>
            <a:off x="314011" y="894911"/>
            <a:ext cx="6094324" cy="523220"/>
          </a:xfrm>
          <a:prstGeom prst="rect">
            <a:avLst/>
          </a:prstGeom>
          <a:noFill/>
        </p:spPr>
        <p:txBody>
          <a:bodyPr wrap="square">
            <a:spAutoFit/>
          </a:bodyPr>
          <a:lstStyle/>
          <a:p>
            <a:r>
              <a:rPr lang="fr-FR" altLang="fr-FR" sz="2800" b="1" i="1" dirty="0">
                <a:solidFill>
                  <a:schemeClr val="accent6"/>
                </a:solidFill>
              </a:rPr>
              <a:t>5. L’accessibilité numérique</a:t>
            </a:r>
            <a:endParaRPr lang="fr-FR" sz="2800" dirty="0">
              <a:solidFill>
                <a:schemeClr val="accent6"/>
              </a:solidFill>
            </a:endParaRPr>
          </a:p>
        </p:txBody>
      </p:sp>
      <p:graphicFrame>
        <p:nvGraphicFramePr>
          <p:cNvPr id="4" name="Tableau 4">
            <a:extLst>
              <a:ext uri="{FF2B5EF4-FFF2-40B4-BE49-F238E27FC236}">
                <a16:creationId xmlns:a16="http://schemas.microsoft.com/office/drawing/2014/main" id="{E7D06339-695C-2646-2199-507F92CC669F}"/>
              </a:ext>
            </a:extLst>
          </p:cNvPr>
          <p:cNvGraphicFramePr>
            <a:graphicFrameLocks noGrp="1"/>
          </p:cNvGraphicFramePr>
          <p:nvPr>
            <p:extLst>
              <p:ext uri="{D42A27DB-BD31-4B8C-83A1-F6EECF244321}">
                <p14:modId xmlns:p14="http://schemas.microsoft.com/office/powerpoint/2010/main" val="2618111441"/>
              </p:ext>
            </p:extLst>
          </p:nvPr>
        </p:nvGraphicFramePr>
        <p:xfrm>
          <a:off x="919794" y="2832165"/>
          <a:ext cx="9380718" cy="1920240"/>
        </p:xfrm>
        <a:graphic>
          <a:graphicData uri="http://schemas.openxmlformats.org/drawingml/2006/table">
            <a:tbl>
              <a:tblPr firstRow="1" bandRow="1">
                <a:tableStyleId>{5C22544A-7EE6-4342-B048-85BDC9FD1C3A}</a:tableStyleId>
              </a:tblPr>
              <a:tblGrid>
                <a:gridCol w="1522907">
                  <a:extLst>
                    <a:ext uri="{9D8B030D-6E8A-4147-A177-3AD203B41FA5}">
                      <a16:colId xmlns:a16="http://schemas.microsoft.com/office/drawing/2014/main" val="2495290541"/>
                    </a:ext>
                  </a:extLst>
                </a:gridCol>
                <a:gridCol w="4730905">
                  <a:extLst>
                    <a:ext uri="{9D8B030D-6E8A-4147-A177-3AD203B41FA5}">
                      <a16:colId xmlns:a16="http://schemas.microsoft.com/office/drawing/2014/main" val="2185124133"/>
                    </a:ext>
                  </a:extLst>
                </a:gridCol>
                <a:gridCol w="3126906">
                  <a:extLst>
                    <a:ext uri="{9D8B030D-6E8A-4147-A177-3AD203B41FA5}">
                      <a16:colId xmlns:a16="http://schemas.microsoft.com/office/drawing/2014/main" val="1787491915"/>
                    </a:ext>
                  </a:extLst>
                </a:gridCol>
              </a:tblGrid>
              <a:tr h="350802">
                <a:tc>
                  <a:txBody>
                    <a:bodyPr/>
                    <a:lstStyle/>
                    <a:p>
                      <a:pPr algn="ctr"/>
                      <a:r>
                        <a:rPr lang="fr-FR" sz="1800" dirty="0"/>
                        <a:t>Numéro de l’outil</a:t>
                      </a:r>
                    </a:p>
                  </a:txBody>
                  <a:tcPr anchor="ctr"/>
                </a:tc>
                <a:tc>
                  <a:txBody>
                    <a:bodyPr/>
                    <a:lstStyle/>
                    <a:p>
                      <a:pPr algn="ctr"/>
                      <a:r>
                        <a:rPr lang="fr-FR" sz="1800" dirty="0"/>
                        <a:t>Intitulé</a:t>
                      </a:r>
                    </a:p>
                  </a:txBody>
                  <a:tcPr anchor="ctr"/>
                </a:tc>
                <a:tc>
                  <a:txBody>
                    <a:bodyPr/>
                    <a:lstStyle/>
                    <a:p>
                      <a:pPr algn="ctr"/>
                      <a:r>
                        <a:rPr lang="fr-FR" sz="1800" dirty="0"/>
                        <a:t>Source</a:t>
                      </a:r>
                    </a:p>
                  </a:txBody>
                  <a:tcPr anchor="ctr"/>
                </a:tc>
                <a:extLst>
                  <a:ext uri="{0D108BD9-81ED-4DB2-BD59-A6C34878D82A}">
                    <a16:rowId xmlns:a16="http://schemas.microsoft.com/office/drawing/2014/main" val="1373650922"/>
                  </a:ext>
                </a:extLst>
              </a:tr>
              <a:tr h="350802">
                <a:tc>
                  <a:txBody>
                    <a:bodyPr/>
                    <a:lstStyle/>
                    <a:p>
                      <a:pPr marL="0" indent="0" algn="ctr">
                        <a:buFont typeface="Wingdings" panose="05000000000000000000" pitchFamily="2" charset="2"/>
                        <a:buNone/>
                      </a:pPr>
                      <a:r>
                        <a:rPr lang="fr-FR" sz="1800" dirty="0"/>
                        <a:t>5.1</a:t>
                      </a:r>
                    </a:p>
                  </a:txBody>
                  <a:tcPr/>
                </a:tc>
                <a:tc>
                  <a:txBody>
                    <a:bodyPr/>
                    <a:lstStyle/>
                    <a:p>
                      <a:pPr marL="285750" indent="-285750" algn="just">
                        <a:buFont typeface="Wingdings" panose="05000000000000000000" pitchFamily="2" charset="2"/>
                        <a:buChar char="§"/>
                      </a:pPr>
                      <a:r>
                        <a:rPr lang="fr-FR" sz="1800" dirty="0" err="1"/>
                        <a:t>Législation</a:t>
                      </a:r>
                      <a:r>
                        <a:rPr lang="fr-FR" sz="1800" dirty="0"/>
                        <a:t> et </a:t>
                      </a:r>
                      <a:r>
                        <a:rPr lang="fr-FR" sz="1800" dirty="0" err="1"/>
                        <a:t>réglementation</a:t>
                      </a:r>
                      <a:r>
                        <a:rPr lang="fr-FR" sz="1800" dirty="0"/>
                        <a:t> de l'</a:t>
                      </a:r>
                      <a:r>
                        <a:rPr lang="fr-FR" sz="1800" dirty="0" err="1"/>
                        <a:t>accessibilite</a:t>
                      </a:r>
                      <a:r>
                        <a:rPr lang="fr-FR" sz="1800" dirty="0"/>
                        <a:t>́ </a:t>
                      </a:r>
                      <a:r>
                        <a:rPr lang="fr-FR" sz="1800" dirty="0" err="1"/>
                        <a:t>numérique</a:t>
                      </a:r>
                      <a:r>
                        <a:rPr lang="fr-FR" sz="1800" dirty="0"/>
                        <a:t> dans la Fonction publique</a:t>
                      </a:r>
                    </a:p>
                  </a:txBody>
                  <a:tcPr/>
                </a:tc>
                <a:tc>
                  <a:txBody>
                    <a:bodyPr/>
                    <a:lstStyle/>
                    <a:p>
                      <a:pPr marL="285750" indent="-285750" algn="just">
                        <a:buFont typeface="Wingdings" panose="05000000000000000000" pitchFamily="2" charset="2"/>
                        <a:buChar char="§"/>
                      </a:pPr>
                      <a:r>
                        <a:rPr lang="fr-FR" sz="1800" dirty="0"/>
                        <a:t>FIPHFP </a:t>
                      </a:r>
                    </a:p>
                  </a:txBody>
                  <a:tcPr/>
                </a:tc>
                <a:extLst>
                  <a:ext uri="{0D108BD9-81ED-4DB2-BD59-A6C34878D82A}">
                    <a16:rowId xmlns:a16="http://schemas.microsoft.com/office/drawing/2014/main" val="1170556820"/>
                  </a:ext>
                </a:extLst>
              </a:tr>
              <a:tr h="350802">
                <a:tc>
                  <a:txBody>
                    <a:bodyPr/>
                    <a:lstStyle/>
                    <a:p>
                      <a:pPr marL="0" indent="0" algn="ctr">
                        <a:buFont typeface="Wingdings" panose="05000000000000000000" pitchFamily="2" charset="2"/>
                        <a:buNone/>
                      </a:pPr>
                      <a:r>
                        <a:rPr lang="fr-FR" sz="1800" dirty="0"/>
                        <a:t>5.2 </a:t>
                      </a:r>
                    </a:p>
                  </a:txBody>
                  <a:tcPr/>
                </a:tc>
                <a:tc>
                  <a:txBody>
                    <a:bodyPr/>
                    <a:lstStyle/>
                    <a:p>
                      <a:pPr marL="285750" indent="-285750" algn="just">
                        <a:buFont typeface="Wingdings" panose="05000000000000000000" pitchFamily="2" charset="2"/>
                        <a:buChar char="§"/>
                      </a:pPr>
                      <a:r>
                        <a:rPr lang="fr-FR" sz="1800" dirty="0" err="1"/>
                        <a:t>Critères</a:t>
                      </a:r>
                      <a:r>
                        <a:rPr lang="fr-FR" sz="1800" dirty="0"/>
                        <a:t> RGAA et </a:t>
                      </a:r>
                      <a:r>
                        <a:rPr lang="fr-FR" sz="1800" dirty="0" err="1"/>
                        <a:t>schéma</a:t>
                      </a:r>
                      <a:r>
                        <a:rPr lang="fr-FR" sz="1800" dirty="0"/>
                        <a:t> pluriannuel d'</a:t>
                      </a:r>
                      <a:r>
                        <a:rPr lang="fr-FR" sz="1800" dirty="0" err="1"/>
                        <a:t>accessibilite</a:t>
                      </a:r>
                      <a:r>
                        <a:rPr lang="fr-FR" sz="1800" dirty="0"/>
                        <a:t>́</a:t>
                      </a:r>
                    </a:p>
                  </a:txBody>
                  <a:tcPr/>
                </a:tc>
                <a:tc>
                  <a:txBody>
                    <a:bodyPr/>
                    <a:lstStyle/>
                    <a:p>
                      <a:pPr marL="285750" indent="-285750" algn="just">
                        <a:buFont typeface="Wingdings" panose="05000000000000000000" pitchFamily="2" charset="2"/>
                        <a:buChar char="§"/>
                      </a:pPr>
                      <a:r>
                        <a:rPr lang="fr-FR" sz="1800" dirty="0"/>
                        <a:t>FIPHFP </a:t>
                      </a:r>
                    </a:p>
                  </a:txBody>
                  <a:tcPr/>
                </a:tc>
                <a:extLst>
                  <a:ext uri="{0D108BD9-81ED-4DB2-BD59-A6C34878D82A}">
                    <a16:rowId xmlns:a16="http://schemas.microsoft.com/office/drawing/2014/main" val="1048735426"/>
                  </a:ext>
                </a:extLst>
              </a:tr>
            </a:tbl>
          </a:graphicData>
        </a:graphic>
      </p:graphicFrame>
    </p:spTree>
    <p:extLst>
      <p:ext uri="{BB962C8B-B14F-4D97-AF65-F5344CB8AC3E}">
        <p14:creationId xmlns:p14="http://schemas.microsoft.com/office/powerpoint/2010/main" val="2873184067"/>
      </p:ext>
    </p:extLst>
  </p:cSld>
  <p:clrMapOvr>
    <a:masterClrMapping/>
  </p:clrMapOvr>
</p:sld>
</file>

<file path=ppt/theme/theme1.xml><?xml version="1.0" encoding="utf-8"?>
<a:theme xmlns:a="http://schemas.openxmlformats.org/drawingml/2006/main" name="Thème Office">
  <a:themeElements>
    <a:clrScheme name="Palette FIPHFP">
      <a:dk1>
        <a:srgbClr val="000000"/>
      </a:dk1>
      <a:lt1>
        <a:srgbClr val="FFFFFF"/>
      </a:lt1>
      <a:dk2>
        <a:srgbClr val="44546A"/>
      </a:dk2>
      <a:lt2>
        <a:srgbClr val="E7E6E6"/>
      </a:lt2>
      <a:accent1>
        <a:srgbClr val="00959A"/>
      </a:accent1>
      <a:accent2>
        <a:srgbClr val="FFCC00"/>
      </a:accent2>
      <a:accent3>
        <a:srgbClr val="00ADD6"/>
      </a:accent3>
      <a:accent4>
        <a:srgbClr val="D682B5"/>
      </a:accent4>
      <a:accent5>
        <a:srgbClr val="007C66"/>
      </a:accent5>
      <a:accent6>
        <a:srgbClr val="E84E0F"/>
      </a:accent6>
      <a:hlink>
        <a:srgbClr val="1E364E"/>
      </a:hlink>
      <a:folHlink>
        <a:srgbClr val="872276"/>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298FE82EE6E254AB81FFA2190AB6F5D" ma:contentTypeVersion="15" ma:contentTypeDescription="Crée un document." ma:contentTypeScope="" ma:versionID="5c5e7de8438850da800cdca1bd74514b">
  <xsd:schema xmlns:xsd="http://www.w3.org/2001/XMLSchema" xmlns:xs="http://www.w3.org/2001/XMLSchema" xmlns:p="http://schemas.microsoft.com/office/2006/metadata/properties" xmlns:ns2="f6a33185-7be9-4212-a0a7-62de176cb8fb" xmlns:ns3="c1d954c9-a6d1-4657-aebe-0b409e03c93c" targetNamespace="http://schemas.microsoft.com/office/2006/metadata/properties" ma:root="true" ma:fieldsID="b078ea285d770e200b1b331b21780688" ns2:_="" ns3:_="">
    <xsd:import namespace="f6a33185-7be9-4212-a0a7-62de176cb8fb"/>
    <xsd:import namespace="c1d954c9-a6d1-4657-aebe-0b409e03c93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33185-7be9-4212-a0a7-62de176cb8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c0518c81-c1ba-45e4-9729-b2c73d8f0ad4"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1d954c9-a6d1-4657-aebe-0b409e03c93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533d4db-2efc-42e2-8afc-39bdfe1e1024}" ma:internalName="TaxCatchAll" ma:showField="CatchAllData" ma:web="c1d954c9-a6d1-4657-aebe-0b409e03c93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1d954c9-a6d1-4657-aebe-0b409e03c93c" xsi:nil="true"/>
    <lcf76f155ced4ddcb4097134ff3c332f xmlns="f6a33185-7be9-4212-a0a7-62de176cb8fb">
      <Terms xmlns="http://schemas.microsoft.com/office/infopath/2007/PartnerControls"/>
    </lcf76f155ced4ddcb4097134ff3c332f>
    <SharedWithUsers xmlns="c1d954c9-a6d1-4657-aebe-0b409e03c93c">
      <UserInfo>
        <DisplayName/>
        <AccountId xsi:nil="true"/>
        <AccountType/>
      </UserInfo>
    </SharedWithUsers>
  </documentManagement>
</p:properties>
</file>

<file path=customXml/itemProps1.xml><?xml version="1.0" encoding="utf-8"?>
<ds:datastoreItem xmlns:ds="http://schemas.openxmlformats.org/officeDocument/2006/customXml" ds:itemID="{26DC7D9A-D35F-4DA8-AD64-DACB35D596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a33185-7be9-4212-a0a7-62de176cb8fb"/>
    <ds:schemaRef ds:uri="c1d954c9-a6d1-4657-aebe-0b409e03c9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DB79F77-440F-4669-8098-0D16C1F7159E}">
  <ds:schemaRefs>
    <ds:schemaRef ds:uri="http://schemas.microsoft.com/sharepoint/v3/contenttype/forms"/>
  </ds:schemaRefs>
</ds:datastoreItem>
</file>

<file path=customXml/itemProps3.xml><?xml version="1.0" encoding="utf-8"?>
<ds:datastoreItem xmlns:ds="http://schemas.openxmlformats.org/officeDocument/2006/customXml" ds:itemID="{540EE334-9C29-4413-94A0-8FD0F12EA1BA}">
  <ds:schemaRefs>
    <ds:schemaRef ds:uri="http://purl.org/dc/dcmitype/"/>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c1d954c9-a6d1-4657-aebe-0b409e03c93c"/>
    <ds:schemaRef ds:uri="f6a33185-7be9-4212-a0a7-62de176cb8fb"/>
  </ds:schemaRefs>
</ds:datastoreItem>
</file>

<file path=docProps/app.xml><?xml version="1.0" encoding="utf-8"?>
<Properties xmlns="http://schemas.openxmlformats.org/officeDocument/2006/extended-properties" xmlns:vt="http://schemas.openxmlformats.org/officeDocument/2006/docPropsVTypes">
  <Template/>
  <TotalTime>2027</TotalTime>
  <Words>1976</Words>
  <Application>Microsoft Office PowerPoint</Application>
  <PresentationFormat>Grand écran</PresentationFormat>
  <Paragraphs>278</Paragraphs>
  <Slides>24</Slides>
  <Notes>24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24</vt:i4>
      </vt:variant>
    </vt:vector>
  </HeadingPairs>
  <TitlesOfParts>
    <vt:vector size="34" baseType="lpstr">
      <vt:lpstr>Arial</vt:lpstr>
      <vt:lpstr>Calibri</vt:lpstr>
      <vt:lpstr>Cambria</vt:lpstr>
      <vt:lpstr>Raleway</vt:lpstr>
      <vt:lpstr>Segoe UI</vt:lpstr>
      <vt:lpstr>Times</vt:lpstr>
      <vt:lpstr>Times New Roman</vt:lpstr>
      <vt:lpstr>Webdings</vt:lpstr>
      <vt:lpstr>Wingdings</vt:lpstr>
      <vt:lpstr>Thème Office</vt:lpstr>
      <vt:lpstr>Handi-Pacte Occitanie  « Kit de démarrage » handicap et l’emploi  Référencement d’outils visant à accompagner dans l’emploi les personnes en situation de handicap</vt:lpstr>
      <vt:lpstr>Présentation PowerPoint</vt:lpstr>
      <vt:lpstr>Présentation PowerPoint</vt:lpstr>
      <vt:lpstr>Les ressources disponibles   Des outils indispensables </vt:lpstr>
      <vt:lpstr>Présentation PowerPoint</vt:lpstr>
      <vt:lpstr>Présentation PowerPoint</vt:lpstr>
      <vt:lpstr>Présentation PowerPoint</vt:lpstr>
      <vt:lpstr>Présentation PowerPoint</vt:lpstr>
      <vt:lpstr>Présentation PowerPoint</vt:lpstr>
      <vt:lpstr>Les acteurs locaux du handicap  Catalogue des acteurs locaux</vt:lpstr>
      <vt:lpstr>Présentation PowerPoint</vt:lpstr>
      <vt:lpstr>Présentation PowerPoint</vt:lpstr>
      <vt:lpstr>Présentation PowerPoint</vt:lpstr>
      <vt:lpstr>Présentation PowerPoint</vt:lpstr>
      <vt:lpstr>3/ Présentation du FIPHFP et du catalogue des interventions</vt:lpstr>
      <vt:lpstr>Les principes d’intervention du FIPHFP</vt:lpstr>
      <vt:lpstr>L’offre d’intervention du FIPHFP </vt:lpstr>
      <vt:lpstr>Les agents éligibles</vt:lpstr>
      <vt:lpstr>Les règles liées à la mise en œuvre des aides</vt:lpstr>
      <vt:lpstr>Les règles de mobilisation</vt:lpstr>
      <vt:lpstr>Les règles de mobilisation</vt:lpstr>
      <vt:lpstr>Les acteurs du Handi-Pacte Occitanie</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Pierre Jolidon</dc:creator>
  <cp:lastModifiedBy>Emilie RENE</cp:lastModifiedBy>
  <cp:revision>86</cp:revision>
  <dcterms:created xsi:type="dcterms:W3CDTF">2021-05-31T17:33:54Z</dcterms:created>
  <dcterms:modified xsi:type="dcterms:W3CDTF">2025-03-14T12:31:47Z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3fbc5b3-0854-499e-ac99-1df59a3241e9_Enabled">
    <vt:lpwstr>true</vt:lpwstr>
  </property>
  <property fmtid="{D5CDD505-2E9C-101B-9397-08002B2CF9AE}" pid="3" name="MSIP_Label_b3fbc5b3-0854-499e-ac99-1df59a3241e9_SetDate">
    <vt:lpwstr>2021-06-30T07:56:15Z</vt:lpwstr>
  </property>
  <property fmtid="{D5CDD505-2E9C-101B-9397-08002B2CF9AE}" pid="4" name="MSIP_Label_b3fbc5b3-0854-499e-ac99-1df59a3241e9_Method">
    <vt:lpwstr>Standard</vt:lpwstr>
  </property>
  <property fmtid="{D5CDD505-2E9C-101B-9397-08002B2CF9AE}" pid="5" name="MSIP_Label_b3fbc5b3-0854-499e-ac99-1df59a3241e9_Name">
    <vt:lpwstr>b3fbc5b3-0854-499e-ac99-1df59a3241e9</vt:lpwstr>
  </property>
  <property fmtid="{D5CDD505-2E9C-101B-9397-08002B2CF9AE}" pid="6" name="MSIP_Label_b3fbc5b3-0854-499e-ac99-1df59a3241e9_SiteId">
    <vt:lpwstr>6eab6365-8194-49c6-a4d0-e2d1a0fbeb74</vt:lpwstr>
  </property>
  <property fmtid="{D5CDD505-2E9C-101B-9397-08002B2CF9AE}" pid="7" name="MSIP_Label_b3fbc5b3-0854-499e-ac99-1df59a3241e9_ActionId">
    <vt:lpwstr>bd98f277-9497-4d47-a037-0b93b61233ab</vt:lpwstr>
  </property>
  <property fmtid="{D5CDD505-2E9C-101B-9397-08002B2CF9AE}" pid="8" name="MSIP_Label_b3fbc5b3-0854-499e-ac99-1df59a3241e9_ContentBits">
    <vt:lpwstr>2</vt:lpwstr>
  </property>
  <property fmtid="{D5CDD505-2E9C-101B-9397-08002B2CF9AE}" pid="9" name="ContentTypeId">
    <vt:lpwstr>0x0101009298FE82EE6E254AB81FFA2190AB6F5D</vt:lpwstr>
  </property>
  <property fmtid="{D5CDD505-2E9C-101B-9397-08002B2CF9AE}" pid="10" name="MediaServiceImageTags">
    <vt:lpwstr/>
  </property>
  <property fmtid="{D5CDD505-2E9C-101B-9397-08002B2CF9AE}" pid="11" name="ComplianceAssetId">
    <vt:lpwstr/>
  </property>
  <property fmtid="{D5CDD505-2E9C-101B-9397-08002B2CF9AE}" pid="12" name="_ExtendedDescription">
    <vt:lpwstr/>
  </property>
  <property fmtid="{D5CDD505-2E9C-101B-9397-08002B2CF9AE}" pid="13" name="TriggerFlowInfo">
    <vt:lpwstr/>
  </property>
</Properties>
</file>